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1" r:id="rId1"/>
    <p:sldMasterId id="2147483668" r:id="rId2"/>
  </p:sldMasterIdLst>
  <p:notesMasterIdLst>
    <p:notesMasterId r:id="rId46"/>
  </p:notesMasterIdLst>
  <p:handoutMasterIdLst>
    <p:handoutMasterId r:id="rId47"/>
  </p:handoutMasterIdLst>
  <p:sldIdLst>
    <p:sldId id="340" r:id="rId3"/>
    <p:sldId id="289" r:id="rId4"/>
    <p:sldId id="342" r:id="rId5"/>
    <p:sldId id="343" r:id="rId6"/>
    <p:sldId id="345" r:id="rId7"/>
    <p:sldId id="346" r:id="rId8"/>
    <p:sldId id="385" r:id="rId9"/>
    <p:sldId id="349" r:id="rId10"/>
    <p:sldId id="393" r:id="rId11"/>
    <p:sldId id="350" r:id="rId12"/>
    <p:sldId id="351" r:id="rId13"/>
    <p:sldId id="352" r:id="rId14"/>
    <p:sldId id="353" r:id="rId15"/>
    <p:sldId id="386" r:id="rId16"/>
    <p:sldId id="354" r:id="rId17"/>
    <p:sldId id="355" r:id="rId18"/>
    <p:sldId id="392" r:id="rId19"/>
    <p:sldId id="387" r:id="rId20"/>
    <p:sldId id="357" r:id="rId21"/>
    <p:sldId id="358" r:id="rId22"/>
    <p:sldId id="360" r:id="rId23"/>
    <p:sldId id="362" r:id="rId24"/>
    <p:sldId id="390" r:id="rId25"/>
    <p:sldId id="365" r:id="rId26"/>
    <p:sldId id="367" r:id="rId27"/>
    <p:sldId id="369" r:id="rId28"/>
    <p:sldId id="372" r:id="rId29"/>
    <p:sldId id="389" r:id="rId30"/>
    <p:sldId id="373" r:id="rId31"/>
    <p:sldId id="374" r:id="rId32"/>
    <p:sldId id="375" r:id="rId33"/>
    <p:sldId id="376" r:id="rId34"/>
    <p:sldId id="377" r:id="rId35"/>
    <p:sldId id="388" r:id="rId36"/>
    <p:sldId id="378" r:id="rId37"/>
    <p:sldId id="380" r:id="rId38"/>
    <p:sldId id="394" r:id="rId39"/>
    <p:sldId id="382" r:id="rId40"/>
    <p:sldId id="383" r:id="rId41"/>
    <p:sldId id="384" r:id="rId42"/>
    <p:sldId id="334" r:id="rId43"/>
    <p:sldId id="391" r:id="rId44"/>
    <p:sldId id="335" r:id="rId45"/>
  </p:sldIdLst>
  <p:sldSz cx="9144000" cy="6858000" type="screen4x3"/>
  <p:notesSz cx="7010400" cy="9296400"/>
  <p:defaultTextStyle>
    <a:defPPr>
      <a:defRPr lang="en-GB"/>
    </a:defPPr>
    <a:lvl1pPr algn="l" defTabSz="457200" rtl="0" fontAlgn="base">
      <a:lnSpc>
        <a:spcPct val="93000"/>
      </a:lnSpc>
      <a:spcBef>
        <a:spcPct val="0"/>
      </a:spcBef>
      <a:spcAft>
        <a:spcPct val="0"/>
      </a:spcAft>
      <a:buClr>
        <a:srgbClr val="000000"/>
      </a:buClr>
      <a:buSzPct val="100000"/>
      <a:buFont typeface="Arial" pitchFamily="-84" charset="0"/>
      <a:defRPr kern="1200">
        <a:solidFill>
          <a:schemeClr val="bg1"/>
        </a:solidFill>
        <a:latin typeface="Arial" pitchFamily="-84" charset="0"/>
        <a:ea typeface="MS Gothic" pitchFamily="49" charset="-128"/>
        <a:cs typeface="MS Gothic" pitchFamily="49" charset="-128"/>
      </a:defRPr>
    </a:lvl1pPr>
    <a:lvl2pPr marL="457200" algn="l" defTabSz="457200" rtl="0" fontAlgn="base">
      <a:lnSpc>
        <a:spcPct val="93000"/>
      </a:lnSpc>
      <a:spcBef>
        <a:spcPct val="0"/>
      </a:spcBef>
      <a:spcAft>
        <a:spcPct val="0"/>
      </a:spcAft>
      <a:buClr>
        <a:srgbClr val="000000"/>
      </a:buClr>
      <a:buSzPct val="100000"/>
      <a:buFont typeface="Arial" pitchFamily="-84" charset="0"/>
      <a:defRPr kern="1200">
        <a:solidFill>
          <a:schemeClr val="bg1"/>
        </a:solidFill>
        <a:latin typeface="Arial" pitchFamily="-84" charset="0"/>
        <a:ea typeface="MS Gothic" pitchFamily="49" charset="-128"/>
        <a:cs typeface="MS Gothic" pitchFamily="49" charset="-128"/>
      </a:defRPr>
    </a:lvl2pPr>
    <a:lvl3pPr marL="914400" algn="l" defTabSz="457200" rtl="0" fontAlgn="base">
      <a:lnSpc>
        <a:spcPct val="93000"/>
      </a:lnSpc>
      <a:spcBef>
        <a:spcPct val="0"/>
      </a:spcBef>
      <a:spcAft>
        <a:spcPct val="0"/>
      </a:spcAft>
      <a:buClr>
        <a:srgbClr val="000000"/>
      </a:buClr>
      <a:buSzPct val="100000"/>
      <a:buFont typeface="Arial" pitchFamily="-84" charset="0"/>
      <a:defRPr kern="1200">
        <a:solidFill>
          <a:schemeClr val="bg1"/>
        </a:solidFill>
        <a:latin typeface="Arial" pitchFamily="-84" charset="0"/>
        <a:ea typeface="MS Gothic" pitchFamily="49" charset="-128"/>
        <a:cs typeface="MS Gothic" pitchFamily="49" charset="-128"/>
      </a:defRPr>
    </a:lvl3pPr>
    <a:lvl4pPr marL="1371600" algn="l" defTabSz="457200" rtl="0" fontAlgn="base">
      <a:lnSpc>
        <a:spcPct val="93000"/>
      </a:lnSpc>
      <a:spcBef>
        <a:spcPct val="0"/>
      </a:spcBef>
      <a:spcAft>
        <a:spcPct val="0"/>
      </a:spcAft>
      <a:buClr>
        <a:srgbClr val="000000"/>
      </a:buClr>
      <a:buSzPct val="100000"/>
      <a:buFont typeface="Arial" pitchFamily="-84" charset="0"/>
      <a:defRPr kern="1200">
        <a:solidFill>
          <a:schemeClr val="bg1"/>
        </a:solidFill>
        <a:latin typeface="Arial" pitchFamily="-84" charset="0"/>
        <a:ea typeface="MS Gothic" pitchFamily="49" charset="-128"/>
        <a:cs typeface="MS Gothic" pitchFamily="49" charset="-128"/>
      </a:defRPr>
    </a:lvl4pPr>
    <a:lvl5pPr marL="1828800" algn="l" defTabSz="457200" rtl="0" fontAlgn="base">
      <a:lnSpc>
        <a:spcPct val="93000"/>
      </a:lnSpc>
      <a:spcBef>
        <a:spcPct val="0"/>
      </a:spcBef>
      <a:spcAft>
        <a:spcPct val="0"/>
      </a:spcAft>
      <a:buClr>
        <a:srgbClr val="000000"/>
      </a:buClr>
      <a:buSzPct val="100000"/>
      <a:buFont typeface="Arial" pitchFamily="-84" charset="0"/>
      <a:defRPr kern="1200">
        <a:solidFill>
          <a:schemeClr val="bg1"/>
        </a:solidFill>
        <a:latin typeface="Arial" pitchFamily="-84" charset="0"/>
        <a:ea typeface="MS Gothic" pitchFamily="49" charset="-128"/>
        <a:cs typeface="MS Gothic" pitchFamily="49" charset="-128"/>
      </a:defRPr>
    </a:lvl5pPr>
    <a:lvl6pPr marL="2286000" algn="l" defTabSz="457200" rtl="0" eaLnBrk="1" latinLnBrk="0" hangingPunct="1">
      <a:defRPr kern="1200">
        <a:solidFill>
          <a:schemeClr val="bg1"/>
        </a:solidFill>
        <a:latin typeface="Arial" pitchFamily="-84" charset="0"/>
        <a:ea typeface="MS Gothic" pitchFamily="49" charset="-128"/>
        <a:cs typeface="MS Gothic" pitchFamily="49" charset="-128"/>
      </a:defRPr>
    </a:lvl6pPr>
    <a:lvl7pPr marL="2743200" algn="l" defTabSz="457200" rtl="0" eaLnBrk="1" latinLnBrk="0" hangingPunct="1">
      <a:defRPr kern="1200">
        <a:solidFill>
          <a:schemeClr val="bg1"/>
        </a:solidFill>
        <a:latin typeface="Arial" pitchFamily="-84" charset="0"/>
        <a:ea typeface="MS Gothic" pitchFamily="49" charset="-128"/>
        <a:cs typeface="MS Gothic" pitchFamily="49" charset="-128"/>
      </a:defRPr>
    </a:lvl7pPr>
    <a:lvl8pPr marL="3200400" algn="l" defTabSz="457200" rtl="0" eaLnBrk="1" latinLnBrk="0" hangingPunct="1">
      <a:defRPr kern="1200">
        <a:solidFill>
          <a:schemeClr val="bg1"/>
        </a:solidFill>
        <a:latin typeface="Arial" pitchFamily="-84" charset="0"/>
        <a:ea typeface="MS Gothic" pitchFamily="49" charset="-128"/>
        <a:cs typeface="MS Gothic" pitchFamily="49" charset="-128"/>
      </a:defRPr>
    </a:lvl8pPr>
    <a:lvl9pPr marL="3657600" algn="l" defTabSz="457200" rtl="0" eaLnBrk="1" latinLnBrk="0" hangingPunct="1">
      <a:defRPr kern="1200">
        <a:solidFill>
          <a:schemeClr val="bg1"/>
        </a:solidFill>
        <a:latin typeface="Arial" pitchFamily="-84" charset="0"/>
        <a:ea typeface="MS Gothic" pitchFamily="49" charset="-128"/>
        <a:cs typeface="MS Gothic" pitchFamily="49" charset="-128"/>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31"/>
    <a:srgbClr val="CC0000"/>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7" autoAdjust="0"/>
    <p:restoredTop sz="87141" autoAdjust="0"/>
  </p:normalViewPr>
  <p:slideViewPr>
    <p:cSldViewPr>
      <p:cViewPr varScale="1">
        <p:scale>
          <a:sx n="47" d="100"/>
          <a:sy n="47" d="100"/>
        </p:scale>
        <p:origin x="-658" y="-77"/>
      </p:cViewPr>
      <p:guideLst>
        <p:guide orient="horz" pos="2160"/>
        <p:guide pos="2880"/>
      </p:guideLst>
    </p:cSldViewPr>
  </p:slideViewPr>
  <p:outlineViewPr>
    <p:cViewPr varScale="1">
      <p:scale>
        <a:sx n="25" d="100"/>
        <a:sy n="25" d="100"/>
      </p:scale>
      <p:origin x="0" y="5472"/>
    </p:cViewPr>
  </p:outlineViewPr>
  <p:notesTextViewPr>
    <p:cViewPr>
      <p:scale>
        <a:sx n="100" d="100"/>
        <a:sy n="100" d="100"/>
      </p:scale>
      <p:origin x="0" y="0"/>
    </p:cViewPr>
  </p:notesTextViewPr>
  <p:notesViewPr>
    <p:cSldViewPr>
      <p:cViewPr varScale="1">
        <p:scale>
          <a:sx n="59" d="100"/>
          <a:sy n="59" d="100"/>
        </p:scale>
        <p:origin x="-1752" y="-7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973518-501F-4BA9-853C-CACC159F0BBF}" type="doc">
      <dgm:prSet loTypeId="urn:microsoft.com/office/officeart/2005/8/layout/vList5" loCatId="list" qsTypeId="urn:microsoft.com/office/officeart/2005/8/quickstyle/simple1" qsCatId="simple" csTypeId="urn:microsoft.com/office/officeart/2005/8/colors/colorful5" csCatId="colorful" phldr="1"/>
      <dgm:spPr/>
      <dgm:t>
        <a:bodyPr/>
        <a:lstStyle/>
        <a:p>
          <a:endParaRPr lang="en-US"/>
        </a:p>
      </dgm:t>
    </dgm:pt>
    <dgm:pt modelId="{7F27D977-7427-4DEC-8919-AB97B0A5694C}">
      <dgm:prSet phldrT="[Text]" custT="1"/>
      <dgm:spPr>
        <a:solidFill>
          <a:schemeClr val="bg1">
            <a:lumMod val="85000"/>
          </a:schemeClr>
        </a:solidFill>
      </dgm:spPr>
      <dgm:t>
        <a:bodyPr/>
        <a:lstStyle/>
        <a:p>
          <a:r>
            <a:rPr lang="en-US" sz="3200" dirty="0">
              <a:solidFill>
                <a:srgbClr val="C00000"/>
              </a:solidFill>
            </a:rPr>
            <a:t>Input</a:t>
          </a:r>
        </a:p>
      </dgm:t>
    </dgm:pt>
    <dgm:pt modelId="{D32C7F6E-D872-470D-8DE3-CB58CBA58DDC}" type="parTrans" cxnId="{5061BA4F-D715-4814-B85C-CD159ACB2BA2}">
      <dgm:prSet/>
      <dgm:spPr/>
      <dgm:t>
        <a:bodyPr/>
        <a:lstStyle/>
        <a:p>
          <a:endParaRPr lang="en-US"/>
        </a:p>
      </dgm:t>
    </dgm:pt>
    <dgm:pt modelId="{77654125-015A-4F8B-AAD5-DDE71AA32E2D}" type="sibTrans" cxnId="{5061BA4F-D715-4814-B85C-CD159ACB2BA2}">
      <dgm:prSet/>
      <dgm:spPr/>
      <dgm:t>
        <a:bodyPr/>
        <a:lstStyle/>
        <a:p>
          <a:endParaRPr lang="en-US"/>
        </a:p>
      </dgm:t>
    </dgm:pt>
    <dgm:pt modelId="{38536933-868F-4BA9-94D3-C6933080389F}">
      <dgm:prSet phldrT="[Text]" custT="1"/>
      <dgm:spPr>
        <a:solidFill>
          <a:schemeClr val="bg1">
            <a:lumMod val="75000"/>
          </a:schemeClr>
        </a:solidFill>
      </dgm:spPr>
      <dgm:t>
        <a:bodyPr/>
        <a:lstStyle/>
        <a:p>
          <a:r>
            <a:rPr lang="en-US" sz="3200" dirty="0">
              <a:solidFill>
                <a:srgbClr val="C00000"/>
              </a:solidFill>
            </a:rPr>
            <a:t>Processing</a:t>
          </a:r>
        </a:p>
      </dgm:t>
    </dgm:pt>
    <dgm:pt modelId="{730AB12C-1B37-46FF-A182-295890A2378B}" type="parTrans" cxnId="{1596B456-F31A-439B-A1C8-1008B3B3A7A2}">
      <dgm:prSet/>
      <dgm:spPr/>
      <dgm:t>
        <a:bodyPr/>
        <a:lstStyle/>
        <a:p>
          <a:endParaRPr lang="en-US"/>
        </a:p>
      </dgm:t>
    </dgm:pt>
    <dgm:pt modelId="{40A1157E-1160-4561-AF4A-9153A0286787}" type="sibTrans" cxnId="{1596B456-F31A-439B-A1C8-1008B3B3A7A2}">
      <dgm:prSet/>
      <dgm:spPr/>
      <dgm:t>
        <a:bodyPr/>
        <a:lstStyle/>
        <a:p>
          <a:endParaRPr lang="en-US"/>
        </a:p>
      </dgm:t>
    </dgm:pt>
    <dgm:pt modelId="{8E149893-93C0-4227-B074-84930851F325}">
      <dgm:prSet phldrT="[Text]" custT="1"/>
      <dgm:spPr>
        <a:solidFill>
          <a:schemeClr val="bg1">
            <a:lumMod val="65000"/>
          </a:schemeClr>
        </a:solidFill>
      </dgm:spPr>
      <dgm:t>
        <a:bodyPr/>
        <a:lstStyle/>
        <a:p>
          <a:r>
            <a:rPr lang="en-US" sz="3200" dirty="0">
              <a:solidFill>
                <a:srgbClr val="C00000"/>
              </a:solidFill>
            </a:rPr>
            <a:t>Output</a:t>
          </a:r>
        </a:p>
      </dgm:t>
    </dgm:pt>
    <dgm:pt modelId="{22BDF735-1272-4B49-A1BE-DCC4F7EE8916}" type="parTrans" cxnId="{63454658-04E0-44F2-BFE5-0FAFFDA3132D}">
      <dgm:prSet/>
      <dgm:spPr/>
      <dgm:t>
        <a:bodyPr/>
        <a:lstStyle/>
        <a:p>
          <a:endParaRPr lang="en-US"/>
        </a:p>
      </dgm:t>
    </dgm:pt>
    <dgm:pt modelId="{7FCA56BF-D716-4452-8BC7-6958ACFFB800}" type="sibTrans" cxnId="{63454658-04E0-44F2-BFE5-0FAFFDA3132D}">
      <dgm:prSet/>
      <dgm:spPr/>
      <dgm:t>
        <a:bodyPr/>
        <a:lstStyle/>
        <a:p>
          <a:endParaRPr lang="en-US"/>
        </a:p>
      </dgm:t>
    </dgm:pt>
    <dgm:pt modelId="{49EABB51-8A1B-408A-9A06-41BB2117086E}">
      <dgm:prSet custT="1"/>
      <dgm:spPr>
        <a:solidFill>
          <a:schemeClr val="bg1">
            <a:lumMod val="85000"/>
            <a:alpha val="90000"/>
          </a:schemeClr>
        </a:solidFill>
        <a:ln>
          <a:noFill/>
        </a:ln>
      </dgm:spPr>
      <dgm:t>
        <a:bodyPr/>
        <a:lstStyle/>
        <a:p>
          <a:pPr>
            <a:lnSpc>
              <a:spcPct val="100000"/>
            </a:lnSpc>
          </a:pPr>
          <a:r>
            <a:rPr lang="en-US" sz="2400" b="1" dirty="0"/>
            <a:t>Get data into the computer (user)</a:t>
          </a:r>
        </a:p>
      </dgm:t>
    </dgm:pt>
    <dgm:pt modelId="{EB10B191-9037-4681-BD20-E5AC02F7791A}" type="parTrans" cxnId="{5EF34D43-8198-4457-99B4-D0D90D68A205}">
      <dgm:prSet/>
      <dgm:spPr/>
      <dgm:t>
        <a:bodyPr/>
        <a:lstStyle/>
        <a:p>
          <a:endParaRPr lang="en-US"/>
        </a:p>
      </dgm:t>
    </dgm:pt>
    <dgm:pt modelId="{0E2AF371-BC33-4906-8A6F-64054949F52C}" type="sibTrans" cxnId="{5EF34D43-8198-4457-99B4-D0D90D68A205}">
      <dgm:prSet/>
      <dgm:spPr/>
      <dgm:t>
        <a:bodyPr/>
        <a:lstStyle/>
        <a:p>
          <a:endParaRPr lang="en-US"/>
        </a:p>
      </dgm:t>
    </dgm:pt>
    <dgm:pt modelId="{C777011C-B49F-4E08-8ECD-CB4EFC7B80D7}">
      <dgm:prSet custT="1"/>
      <dgm:spPr>
        <a:solidFill>
          <a:schemeClr val="bg1">
            <a:lumMod val="85000"/>
            <a:alpha val="90000"/>
          </a:schemeClr>
        </a:solidFill>
        <a:ln>
          <a:noFill/>
        </a:ln>
      </dgm:spPr>
      <dgm:t>
        <a:bodyPr/>
        <a:lstStyle/>
        <a:p>
          <a:pPr>
            <a:lnSpc>
              <a:spcPct val="100000"/>
            </a:lnSpc>
          </a:pPr>
          <a:r>
            <a:rPr lang="en-US" sz="2400" b="1" dirty="0"/>
            <a:t>Mouse, keyboard, touch screen</a:t>
          </a:r>
        </a:p>
      </dgm:t>
    </dgm:pt>
    <dgm:pt modelId="{38896611-C227-4C3F-8E33-92CA5DF30CED}" type="parTrans" cxnId="{1E50EF33-1F1B-40A5-8B8F-5B4105BDCD38}">
      <dgm:prSet/>
      <dgm:spPr/>
      <dgm:t>
        <a:bodyPr/>
        <a:lstStyle/>
        <a:p>
          <a:endParaRPr lang="en-US"/>
        </a:p>
      </dgm:t>
    </dgm:pt>
    <dgm:pt modelId="{0C6B4D5B-F412-4D49-B1E3-539B34CD10E6}" type="sibTrans" cxnId="{1E50EF33-1F1B-40A5-8B8F-5B4105BDCD38}">
      <dgm:prSet/>
      <dgm:spPr/>
      <dgm:t>
        <a:bodyPr/>
        <a:lstStyle/>
        <a:p>
          <a:endParaRPr lang="en-US"/>
        </a:p>
      </dgm:t>
    </dgm:pt>
    <dgm:pt modelId="{20F9F3FB-9096-42AB-90D4-C4586C46F047}">
      <dgm:prSet phldrT="[Text]" custT="1"/>
      <dgm:spPr>
        <a:solidFill>
          <a:schemeClr val="bg1">
            <a:lumMod val="75000"/>
            <a:alpha val="90000"/>
          </a:schemeClr>
        </a:solidFill>
        <a:ln>
          <a:noFill/>
        </a:ln>
      </dgm:spPr>
      <dgm:t>
        <a:bodyPr/>
        <a:lstStyle/>
        <a:p>
          <a:pPr>
            <a:lnSpc>
              <a:spcPct val="100000"/>
            </a:lnSpc>
          </a:pPr>
          <a:r>
            <a:rPr lang="en-US" sz="2400" b="1" dirty="0"/>
            <a:t>Tell hardware what to do (OS)</a:t>
          </a:r>
        </a:p>
      </dgm:t>
    </dgm:pt>
    <dgm:pt modelId="{E7D2C8F4-FA70-4A34-AA7A-3DD8D746E48F}" type="parTrans" cxnId="{35FEAFA3-CB5A-4D80-9231-41E3D60AD768}">
      <dgm:prSet/>
      <dgm:spPr/>
      <dgm:t>
        <a:bodyPr/>
        <a:lstStyle/>
        <a:p>
          <a:endParaRPr lang="en-US"/>
        </a:p>
      </dgm:t>
    </dgm:pt>
    <dgm:pt modelId="{FF9B075F-F4E3-45F6-A9B3-BD08C7513994}" type="sibTrans" cxnId="{35FEAFA3-CB5A-4D80-9231-41E3D60AD768}">
      <dgm:prSet/>
      <dgm:spPr/>
      <dgm:t>
        <a:bodyPr/>
        <a:lstStyle/>
        <a:p>
          <a:endParaRPr lang="en-US"/>
        </a:p>
      </dgm:t>
    </dgm:pt>
    <dgm:pt modelId="{FFB1FAAA-0F03-4A73-A1F1-06734AA6A662}">
      <dgm:prSet phldrT="[Text]" custT="1"/>
      <dgm:spPr>
        <a:solidFill>
          <a:schemeClr val="bg1">
            <a:lumMod val="75000"/>
            <a:alpha val="90000"/>
          </a:schemeClr>
        </a:solidFill>
        <a:ln>
          <a:noFill/>
        </a:ln>
      </dgm:spPr>
      <dgm:t>
        <a:bodyPr/>
        <a:lstStyle/>
        <a:p>
          <a:pPr>
            <a:lnSpc>
              <a:spcPct val="100000"/>
            </a:lnSpc>
          </a:pPr>
          <a:r>
            <a:rPr lang="en-US" sz="2400" b="1" dirty="0"/>
            <a:t>Central processing unit (CPU</a:t>
          </a:r>
          <a:r>
            <a:rPr lang="en-US" sz="2000" dirty="0"/>
            <a:t>)</a:t>
          </a:r>
        </a:p>
      </dgm:t>
    </dgm:pt>
    <dgm:pt modelId="{9A2709C2-6727-4DC0-A941-0C36A89C21B6}" type="parTrans" cxnId="{AE5365E4-616F-4B73-815E-DC0C0CBB5DA8}">
      <dgm:prSet/>
      <dgm:spPr/>
      <dgm:t>
        <a:bodyPr/>
        <a:lstStyle/>
        <a:p>
          <a:endParaRPr lang="en-US"/>
        </a:p>
      </dgm:t>
    </dgm:pt>
    <dgm:pt modelId="{257E514D-ED70-46D1-800A-1DB69C1C9846}" type="sibTrans" cxnId="{AE5365E4-616F-4B73-815E-DC0C0CBB5DA8}">
      <dgm:prSet/>
      <dgm:spPr/>
      <dgm:t>
        <a:bodyPr/>
        <a:lstStyle/>
        <a:p>
          <a:endParaRPr lang="en-US"/>
        </a:p>
      </dgm:t>
    </dgm:pt>
    <dgm:pt modelId="{A88391D3-44AA-4C9A-9BD7-A0DB0C59DBE1}">
      <dgm:prSet phldrT="[Text]" custT="1"/>
      <dgm:spPr>
        <a:solidFill>
          <a:schemeClr val="bg1">
            <a:lumMod val="65000"/>
            <a:alpha val="90000"/>
          </a:schemeClr>
        </a:solidFill>
        <a:ln>
          <a:noFill/>
        </a:ln>
      </dgm:spPr>
      <dgm:t>
        <a:bodyPr/>
        <a:lstStyle/>
        <a:p>
          <a:pPr>
            <a:lnSpc>
              <a:spcPct val="100000"/>
            </a:lnSpc>
          </a:pPr>
          <a:r>
            <a:rPr lang="en-US" sz="2400" b="1" dirty="0"/>
            <a:t>Show the results (OS) </a:t>
          </a:r>
        </a:p>
      </dgm:t>
    </dgm:pt>
    <dgm:pt modelId="{1C303F45-5836-45B3-85AA-A7F1F5AB3D86}" type="parTrans" cxnId="{F9D6BC00-51F2-47F1-98F9-85DCE6F11758}">
      <dgm:prSet/>
      <dgm:spPr/>
      <dgm:t>
        <a:bodyPr/>
        <a:lstStyle/>
        <a:p>
          <a:endParaRPr lang="en-US"/>
        </a:p>
      </dgm:t>
    </dgm:pt>
    <dgm:pt modelId="{1C243C15-A420-42CB-A598-D05BD839A0D8}" type="sibTrans" cxnId="{F9D6BC00-51F2-47F1-98F9-85DCE6F11758}">
      <dgm:prSet/>
      <dgm:spPr/>
      <dgm:t>
        <a:bodyPr/>
        <a:lstStyle/>
        <a:p>
          <a:endParaRPr lang="en-US"/>
        </a:p>
      </dgm:t>
    </dgm:pt>
    <dgm:pt modelId="{3383EB95-565B-4F05-9F62-57E4A283687D}">
      <dgm:prSet phldrT="[Text]" custT="1"/>
      <dgm:spPr>
        <a:solidFill>
          <a:schemeClr val="bg1">
            <a:lumMod val="65000"/>
            <a:alpha val="90000"/>
          </a:schemeClr>
        </a:solidFill>
        <a:ln>
          <a:noFill/>
        </a:ln>
      </dgm:spPr>
      <dgm:t>
        <a:bodyPr/>
        <a:lstStyle/>
        <a:p>
          <a:pPr>
            <a:lnSpc>
              <a:spcPct val="100000"/>
            </a:lnSpc>
          </a:pPr>
          <a:r>
            <a:rPr lang="en-US" sz="2400" b="1" dirty="0"/>
            <a:t>Monitor, speakers</a:t>
          </a:r>
        </a:p>
      </dgm:t>
    </dgm:pt>
    <dgm:pt modelId="{D27531D7-F7A5-41FA-8104-4ED19070ECB2}" type="parTrans" cxnId="{2EE145BC-753F-40CB-9B62-6F64FB84707A}">
      <dgm:prSet/>
      <dgm:spPr/>
      <dgm:t>
        <a:bodyPr/>
        <a:lstStyle/>
        <a:p>
          <a:endParaRPr lang="en-US"/>
        </a:p>
      </dgm:t>
    </dgm:pt>
    <dgm:pt modelId="{1CFAA8D5-142D-4DED-ABE9-DA14A9841202}" type="sibTrans" cxnId="{2EE145BC-753F-40CB-9B62-6F64FB84707A}">
      <dgm:prSet/>
      <dgm:spPr/>
      <dgm:t>
        <a:bodyPr/>
        <a:lstStyle/>
        <a:p>
          <a:endParaRPr lang="en-US"/>
        </a:p>
      </dgm:t>
    </dgm:pt>
    <dgm:pt modelId="{314C5553-164C-4766-BBC3-41D18500AA3B}" type="pres">
      <dgm:prSet presAssocID="{15973518-501F-4BA9-853C-CACC159F0BBF}" presName="Name0" presStyleCnt="0">
        <dgm:presLayoutVars>
          <dgm:dir/>
          <dgm:animLvl val="lvl"/>
          <dgm:resizeHandles val="exact"/>
        </dgm:presLayoutVars>
      </dgm:prSet>
      <dgm:spPr/>
      <dgm:t>
        <a:bodyPr/>
        <a:lstStyle/>
        <a:p>
          <a:endParaRPr lang="en-US"/>
        </a:p>
      </dgm:t>
    </dgm:pt>
    <dgm:pt modelId="{5536913A-F4BB-415F-9A09-0F6EFCADE1E3}" type="pres">
      <dgm:prSet presAssocID="{7F27D977-7427-4DEC-8919-AB97B0A5694C}" presName="linNode" presStyleCnt="0"/>
      <dgm:spPr/>
    </dgm:pt>
    <dgm:pt modelId="{4349F3B1-0A30-4122-A211-2B382940CB03}" type="pres">
      <dgm:prSet presAssocID="{7F27D977-7427-4DEC-8919-AB97B0A5694C}" presName="parentText" presStyleLbl="node1" presStyleIdx="0" presStyleCnt="3">
        <dgm:presLayoutVars>
          <dgm:chMax val="1"/>
          <dgm:bulletEnabled val="1"/>
        </dgm:presLayoutVars>
      </dgm:prSet>
      <dgm:spPr/>
      <dgm:t>
        <a:bodyPr/>
        <a:lstStyle/>
        <a:p>
          <a:endParaRPr lang="en-US"/>
        </a:p>
      </dgm:t>
    </dgm:pt>
    <dgm:pt modelId="{A3EAF28D-6BB5-4841-A97A-EF3B3AAD3707}" type="pres">
      <dgm:prSet presAssocID="{7F27D977-7427-4DEC-8919-AB97B0A5694C}" presName="descendantText" presStyleLbl="alignAccFollowNode1" presStyleIdx="0" presStyleCnt="3">
        <dgm:presLayoutVars>
          <dgm:bulletEnabled val="1"/>
        </dgm:presLayoutVars>
      </dgm:prSet>
      <dgm:spPr/>
      <dgm:t>
        <a:bodyPr/>
        <a:lstStyle/>
        <a:p>
          <a:endParaRPr lang="en-US"/>
        </a:p>
      </dgm:t>
    </dgm:pt>
    <dgm:pt modelId="{20D11461-FE8B-40A2-A3C6-A517C5CBF5B6}" type="pres">
      <dgm:prSet presAssocID="{77654125-015A-4F8B-AAD5-DDE71AA32E2D}" presName="sp" presStyleCnt="0"/>
      <dgm:spPr/>
    </dgm:pt>
    <dgm:pt modelId="{46002E5D-5AB0-4499-AEEB-DC3A2F94BCE4}" type="pres">
      <dgm:prSet presAssocID="{38536933-868F-4BA9-94D3-C6933080389F}" presName="linNode" presStyleCnt="0"/>
      <dgm:spPr/>
    </dgm:pt>
    <dgm:pt modelId="{C96111A6-206E-4B1D-8BFC-E0E08F6B597A}" type="pres">
      <dgm:prSet presAssocID="{38536933-868F-4BA9-94D3-C6933080389F}" presName="parentText" presStyleLbl="node1" presStyleIdx="1" presStyleCnt="3">
        <dgm:presLayoutVars>
          <dgm:chMax val="1"/>
          <dgm:bulletEnabled val="1"/>
        </dgm:presLayoutVars>
      </dgm:prSet>
      <dgm:spPr/>
      <dgm:t>
        <a:bodyPr/>
        <a:lstStyle/>
        <a:p>
          <a:endParaRPr lang="en-US"/>
        </a:p>
      </dgm:t>
    </dgm:pt>
    <dgm:pt modelId="{0CD9DB6D-5129-4D70-9E94-0B47993D2B68}" type="pres">
      <dgm:prSet presAssocID="{38536933-868F-4BA9-94D3-C6933080389F}" presName="descendantText" presStyleLbl="alignAccFollowNode1" presStyleIdx="1" presStyleCnt="3">
        <dgm:presLayoutVars>
          <dgm:bulletEnabled val="1"/>
        </dgm:presLayoutVars>
      </dgm:prSet>
      <dgm:spPr/>
      <dgm:t>
        <a:bodyPr/>
        <a:lstStyle/>
        <a:p>
          <a:endParaRPr lang="en-US"/>
        </a:p>
      </dgm:t>
    </dgm:pt>
    <dgm:pt modelId="{B912504B-6ACC-4307-8751-596B06375274}" type="pres">
      <dgm:prSet presAssocID="{40A1157E-1160-4561-AF4A-9153A0286787}" presName="sp" presStyleCnt="0"/>
      <dgm:spPr/>
    </dgm:pt>
    <dgm:pt modelId="{131A5D8A-642B-4280-997A-8CF2FB88A443}" type="pres">
      <dgm:prSet presAssocID="{8E149893-93C0-4227-B074-84930851F325}" presName="linNode" presStyleCnt="0"/>
      <dgm:spPr/>
    </dgm:pt>
    <dgm:pt modelId="{3C40AF11-6787-459E-9406-D2EA865695D1}" type="pres">
      <dgm:prSet presAssocID="{8E149893-93C0-4227-B074-84930851F325}" presName="parentText" presStyleLbl="node1" presStyleIdx="2" presStyleCnt="3">
        <dgm:presLayoutVars>
          <dgm:chMax val="1"/>
          <dgm:bulletEnabled val="1"/>
        </dgm:presLayoutVars>
      </dgm:prSet>
      <dgm:spPr/>
      <dgm:t>
        <a:bodyPr/>
        <a:lstStyle/>
        <a:p>
          <a:endParaRPr lang="en-US"/>
        </a:p>
      </dgm:t>
    </dgm:pt>
    <dgm:pt modelId="{DF116B20-B9FB-47F9-BBA9-A88ED7588FC8}" type="pres">
      <dgm:prSet presAssocID="{8E149893-93C0-4227-B074-84930851F325}" presName="descendantText" presStyleLbl="alignAccFollowNode1" presStyleIdx="2" presStyleCnt="3" custLinFactNeighborX="2901" custLinFactNeighborY="2694">
        <dgm:presLayoutVars>
          <dgm:bulletEnabled val="1"/>
        </dgm:presLayoutVars>
      </dgm:prSet>
      <dgm:spPr/>
      <dgm:t>
        <a:bodyPr/>
        <a:lstStyle/>
        <a:p>
          <a:endParaRPr lang="en-US"/>
        </a:p>
      </dgm:t>
    </dgm:pt>
  </dgm:ptLst>
  <dgm:cxnLst>
    <dgm:cxn modelId="{6D1B5852-2697-40FA-9364-8522FE4AD6B9}" type="presOf" srcId="{7F27D977-7427-4DEC-8919-AB97B0A5694C}" destId="{4349F3B1-0A30-4122-A211-2B382940CB03}" srcOrd="0" destOrd="0" presId="urn:microsoft.com/office/officeart/2005/8/layout/vList5"/>
    <dgm:cxn modelId="{5EF34D43-8198-4457-99B4-D0D90D68A205}" srcId="{7F27D977-7427-4DEC-8919-AB97B0A5694C}" destId="{49EABB51-8A1B-408A-9A06-41BB2117086E}" srcOrd="0" destOrd="0" parTransId="{EB10B191-9037-4681-BD20-E5AC02F7791A}" sibTransId="{0E2AF371-BC33-4906-8A6F-64054949F52C}"/>
    <dgm:cxn modelId="{77D9CB45-0396-48EF-A06B-72CED630CF43}" type="presOf" srcId="{A88391D3-44AA-4C9A-9BD7-A0DB0C59DBE1}" destId="{DF116B20-B9FB-47F9-BBA9-A88ED7588FC8}" srcOrd="0" destOrd="0" presId="urn:microsoft.com/office/officeart/2005/8/layout/vList5"/>
    <dgm:cxn modelId="{5061BA4F-D715-4814-B85C-CD159ACB2BA2}" srcId="{15973518-501F-4BA9-853C-CACC159F0BBF}" destId="{7F27D977-7427-4DEC-8919-AB97B0A5694C}" srcOrd="0" destOrd="0" parTransId="{D32C7F6E-D872-470D-8DE3-CB58CBA58DDC}" sibTransId="{77654125-015A-4F8B-AAD5-DDE71AA32E2D}"/>
    <dgm:cxn modelId="{123EEB24-B50B-4977-BEAC-DC07E03E4DB1}" type="presOf" srcId="{20F9F3FB-9096-42AB-90D4-C4586C46F047}" destId="{0CD9DB6D-5129-4D70-9E94-0B47993D2B68}" srcOrd="0" destOrd="0" presId="urn:microsoft.com/office/officeart/2005/8/layout/vList5"/>
    <dgm:cxn modelId="{35FEAFA3-CB5A-4D80-9231-41E3D60AD768}" srcId="{38536933-868F-4BA9-94D3-C6933080389F}" destId="{20F9F3FB-9096-42AB-90D4-C4586C46F047}" srcOrd="0" destOrd="0" parTransId="{E7D2C8F4-FA70-4A34-AA7A-3DD8D746E48F}" sibTransId="{FF9B075F-F4E3-45F6-A9B3-BD08C7513994}"/>
    <dgm:cxn modelId="{A9C00434-35B1-495B-B363-6261C3FC07BC}" type="presOf" srcId="{49EABB51-8A1B-408A-9A06-41BB2117086E}" destId="{A3EAF28D-6BB5-4841-A97A-EF3B3AAD3707}" srcOrd="0" destOrd="0" presId="urn:microsoft.com/office/officeart/2005/8/layout/vList5"/>
    <dgm:cxn modelId="{0E18ED7A-FCB6-430B-98E6-EA8E16013211}" type="presOf" srcId="{C777011C-B49F-4E08-8ECD-CB4EFC7B80D7}" destId="{A3EAF28D-6BB5-4841-A97A-EF3B3AAD3707}" srcOrd="0" destOrd="1" presId="urn:microsoft.com/office/officeart/2005/8/layout/vList5"/>
    <dgm:cxn modelId="{2EE145BC-753F-40CB-9B62-6F64FB84707A}" srcId="{A88391D3-44AA-4C9A-9BD7-A0DB0C59DBE1}" destId="{3383EB95-565B-4F05-9F62-57E4A283687D}" srcOrd="0" destOrd="0" parTransId="{D27531D7-F7A5-41FA-8104-4ED19070ECB2}" sibTransId="{1CFAA8D5-142D-4DED-ABE9-DA14A9841202}"/>
    <dgm:cxn modelId="{74181222-03DE-43D2-B945-7948BDC0F0C8}" type="presOf" srcId="{8E149893-93C0-4227-B074-84930851F325}" destId="{3C40AF11-6787-459E-9406-D2EA865695D1}" srcOrd="0" destOrd="0" presId="urn:microsoft.com/office/officeart/2005/8/layout/vList5"/>
    <dgm:cxn modelId="{1596B456-F31A-439B-A1C8-1008B3B3A7A2}" srcId="{15973518-501F-4BA9-853C-CACC159F0BBF}" destId="{38536933-868F-4BA9-94D3-C6933080389F}" srcOrd="1" destOrd="0" parTransId="{730AB12C-1B37-46FF-A182-295890A2378B}" sibTransId="{40A1157E-1160-4561-AF4A-9153A0286787}"/>
    <dgm:cxn modelId="{AC1F33DF-42D5-4722-9A68-8D75F9256985}" type="presOf" srcId="{15973518-501F-4BA9-853C-CACC159F0BBF}" destId="{314C5553-164C-4766-BBC3-41D18500AA3B}" srcOrd="0" destOrd="0" presId="urn:microsoft.com/office/officeart/2005/8/layout/vList5"/>
    <dgm:cxn modelId="{63454658-04E0-44F2-BFE5-0FAFFDA3132D}" srcId="{15973518-501F-4BA9-853C-CACC159F0BBF}" destId="{8E149893-93C0-4227-B074-84930851F325}" srcOrd="2" destOrd="0" parTransId="{22BDF735-1272-4B49-A1BE-DCC4F7EE8916}" sibTransId="{7FCA56BF-D716-4452-8BC7-6958ACFFB800}"/>
    <dgm:cxn modelId="{F9D6BC00-51F2-47F1-98F9-85DCE6F11758}" srcId="{8E149893-93C0-4227-B074-84930851F325}" destId="{A88391D3-44AA-4C9A-9BD7-A0DB0C59DBE1}" srcOrd="0" destOrd="0" parTransId="{1C303F45-5836-45B3-85AA-A7F1F5AB3D86}" sibTransId="{1C243C15-A420-42CB-A598-D05BD839A0D8}"/>
    <dgm:cxn modelId="{08AFE9FD-DA24-41C7-9202-52D437BF8AAD}" type="presOf" srcId="{38536933-868F-4BA9-94D3-C6933080389F}" destId="{C96111A6-206E-4B1D-8BFC-E0E08F6B597A}" srcOrd="0" destOrd="0" presId="urn:microsoft.com/office/officeart/2005/8/layout/vList5"/>
    <dgm:cxn modelId="{C8C236C4-5517-4A96-853D-C0B1FC728BE5}" type="presOf" srcId="{FFB1FAAA-0F03-4A73-A1F1-06734AA6A662}" destId="{0CD9DB6D-5129-4D70-9E94-0B47993D2B68}" srcOrd="0" destOrd="1" presId="urn:microsoft.com/office/officeart/2005/8/layout/vList5"/>
    <dgm:cxn modelId="{1BEE15CD-2D35-4AE8-A680-71E6B61A4AA8}" type="presOf" srcId="{3383EB95-565B-4F05-9F62-57E4A283687D}" destId="{DF116B20-B9FB-47F9-BBA9-A88ED7588FC8}" srcOrd="0" destOrd="1" presId="urn:microsoft.com/office/officeart/2005/8/layout/vList5"/>
    <dgm:cxn modelId="{1E50EF33-1F1B-40A5-8B8F-5B4105BDCD38}" srcId="{49EABB51-8A1B-408A-9A06-41BB2117086E}" destId="{C777011C-B49F-4E08-8ECD-CB4EFC7B80D7}" srcOrd="0" destOrd="0" parTransId="{38896611-C227-4C3F-8E33-92CA5DF30CED}" sibTransId="{0C6B4D5B-F412-4D49-B1E3-539B34CD10E6}"/>
    <dgm:cxn modelId="{AE5365E4-616F-4B73-815E-DC0C0CBB5DA8}" srcId="{20F9F3FB-9096-42AB-90D4-C4586C46F047}" destId="{FFB1FAAA-0F03-4A73-A1F1-06734AA6A662}" srcOrd="0" destOrd="0" parTransId="{9A2709C2-6727-4DC0-A941-0C36A89C21B6}" sibTransId="{257E514D-ED70-46D1-800A-1DB69C1C9846}"/>
    <dgm:cxn modelId="{C1654D45-EEF6-4C84-B2A9-4A436DA0CC5A}" type="presParOf" srcId="{314C5553-164C-4766-BBC3-41D18500AA3B}" destId="{5536913A-F4BB-415F-9A09-0F6EFCADE1E3}" srcOrd="0" destOrd="0" presId="urn:microsoft.com/office/officeart/2005/8/layout/vList5"/>
    <dgm:cxn modelId="{06C009C4-A646-4DF1-893E-A6A9077A364B}" type="presParOf" srcId="{5536913A-F4BB-415F-9A09-0F6EFCADE1E3}" destId="{4349F3B1-0A30-4122-A211-2B382940CB03}" srcOrd="0" destOrd="0" presId="urn:microsoft.com/office/officeart/2005/8/layout/vList5"/>
    <dgm:cxn modelId="{15A10AD6-3DC6-4D1B-812A-22B14DFEE588}" type="presParOf" srcId="{5536913A-F4BB-415F-9A09-0F6EFCADE1E3}" destId="{A3EAF28D-6BB5-4841-A97A-EF3B3AAD3707}" srcOrd="1" destOrd="0" presId="urn:microsoft.com/office/officeart/2005/8/layout/vList5"/>
    <dgm:cxn modelId="{44D05510-3235-4860-AC84-185A93B6BE2B}" type="presParOf" srcId="{314C5553-164C-4766-BBC3-41D18500AA3B}" destId="{20D11461-FE8B-40A2-A3C6-A517C5CBF5B6}" srcOrd="1" destOrd="0" presId="urn:microsoft.com/office/officeart/2005/8/layout/vList5"/>
    <dgm:cxn modelId="{56B82DB0-37FB-4C0E-883C-29738D416BF0}" type="presParOf" srcId="{314C5553-164C-4766-BBC3-41D18500AA3B}" destId="{46002E5D-5AB0-4499-AEEB-DC3A2F94BCE4}" srcOrd="2" destOrd="0" presId="urn:microsoft.com/office/officeart/2005/8/layout/vList5"/>
    <dgm:cxn modelId="{20FAB5C7-05C7-4800-B572-9E965CE8AD63}" type="presParOf" srcId="{46002E5D-5AB0-4499-AEEB-DC3A2F94BCE4}" destId="{C96111A6-206E-4B1D-8BFC-E0E08F6B597A}" srcOrd="0" destOrd="0" presId="urn:microsoft.com/office/officeart/2005/8/layout/vList5"/>
    <dgm:cxn modelId="{4AB134A1-B41D-4E62-9396-42396851514A}" type="presParOf" srcId="{46002E5D-5AB0-4499-AEEB-DC3A2F94BCE4}" destId="{0CD9DB6D-5129-4D70-9E94-0B47993D2B68}" srcOrd="1" destOrd="0" presId="urn:microsoft.com/office/officeart/2005/8/layout/vList5"/>
    <dgm:cxn modelId="{24B14252-D1C5-428C-8FB8-75689BC0B372}" type="presParOf" srcId="{314C5553-164C-4766-BBC3-41D18500AA3B}" destId="{B912504B-6ACC-4307-8751-596B06375274}" srcOrd="3" destOrd="0" presId="urn:microsoft.com/office/officeart/2005/8/layout/vList5"/>
    <dgm:cxn modelId="{E16BDB0B-5176-40CD-A15E-71084E561F2B}" type="presParOf" srcId="{314C5553-164C-4766-BBC3-41D18500AA3B}" destId="{131A5D8A-642B-4280-997A-8CF2FB88A443}" srcOrd="4" destOrd="0" presId="urn:microsoft.com/office/officeart/2005/8/layout/vList5"/>
    <dgm:cxn modelId="{1460BC5C-7408-4D05-80B7-AEC756F98904}" type="presParOf" srcId="{131A5D8A-642B-4280-997A-8CF2FB88A443}" destId="{3C40AF11-6787-459E-9406-D2EA865695D1}" srcOrd="0" destOrd="0" presId="urn:microsoft.com/office/officeart/2005/8/layout/vList5"/>
    <dgm:cxn modelId="{D94DF15B-75CD-4640-9DDF-C9E04DDC40D3}" type="presParOf" srcId="{131A5D8A-642B-4280-997A-8CF2FB88A443}" destId="{DF116B20-B9FB-47F9-BBA9-A88ED7588FC8}"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EAF28D-6BB5-4841-A97A-EF3B3AAD3707}">
      <dsp:nvSpPr>
        <dsp:cNvPr id="0" name=""/>
        <dsp:cNvSpPr/>
      </dsp:nvSpPr>
      <dsp:spPr>
        <a:xfrm rot="5400000">
          <a:off x="4903749" y="-1927705"/>
          <a:ext cx="970228" cy="5071872"/>
        </a:xfrm>
        <a:prstGeom prst="round2SameRect">
          <a:avLst/>
        </a:prstGeom>
        <a:solidFill>
          <a:schemeClr val="bg1">
            <a:lumMod val="85000"/>
            <a:alpha val="90000"/>
          </a:schemeClr>
        </a:solidFill>
        <a:ln w="254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a:lnSpc>
              <a:spcPct val="100000"/>
            </a:lnSpc>
            <a:spcBef>
              <a:spcPct val="0"/>
            </a:spcBef>
            <a:spcAft>
              <a:spcPct val="15000"/>
            </a:spcAft>
            <a:buChar char="••"/>
          </a:pPr>
          <a:r>
            <a:rPr lang="en-US" sz="2400" b="1" kern="1200" dirty="0"/>
            <a:t>Get data into the computer (user)</a:t>
          </a:r>
        </a:p>
        <a:p>
          <a:pPr marL="457200" lvl="2" indent="-228600" algn="l" defTabSz="1066800">
            <a:lnSpc>
              <a:spcPct val="100000"/>
            </a:lnSpc>
            <a:spcBef>
              <a:spcPct val="0"/>
            </a:spcBef>
            <a:spcAft>
              <a:spcPct val="15000"/>
            </a:spcAft>
            <a:buChar char="••"/>
          </a:pPr>
          <a:r>
            <a:rPr lang="en-US" sz="2400" b="1" kern="1200" dirty="0"/>
            <a:t>Mouse, keyboard, touch screen</a:t>
          </a:r>
        </a:p>
      </dsp:txBody>
      <dsp:txXfrm rot="-5400000">
        <a:off x="2852928" y="170479"/>
        <a:ext cx="5024509" cy="875502"/>
      </dsp:txXfrm>
    </dsp:sp>
    <dsp:sp modelId="{4349F3B1-0A30-4122-A211-2B382940CB03}">
      <dsp:nvSpPr>
        <dsp:cNvPr id="0" name=""/>
        <dsp:cNvSpPr/>
      </dsp:nvSpPr>
      <dsp:spPr>
        <a:xfrm>
          <a:off x="0" y="1837"/>
          <a:ext cx="2852928" cy="1212785"/>
        </a:xfrm>
        <a:prstGeom prst="roundRect">
          <a:avLst/>
        </a:prstGeom>
        <a:solidFill>
          <a:schemeClr val="bg1">
            <a:lumMod val="8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a:solidFill>
                <a:srgbClr val="C00000"/>
              </a:solidFill>
            </a:rPr>
            <a:t>Input</a:t>
          </a:r>
        </a:p>
      </dsp:txBody>
      <dsp:txXfrm>
        <a:off x="59203" y="61040"/>
        <a:ext cx="2734522" cy="1094379"/>
      </dsp:txXfrm>
    </dsp:sp>
    <dsp:sp modelId="{0CD9DB6D-5129-4D70-9E94-0B47993D2B68}">
      <dsp:nvSpPr>
        <dsp:cNvPr id="0" name=""/>
        <dsp:cNvSpPr/>
      </dsp:nvSpPr>
      <dsp:spPr>
        <a:xfrm rot="5400000">
          <a:off x="4903749" y="-654280"/>
          <a:ext cx="970228" cy="5071872"/>
        </a:xfrm>
        <a:prstGeom prst="round2SameRect">
          <a:avLst/>
        </a:prstGeom>
        <a:solidFill>
          <a:schemeClr val="bg1">
            <a:lumMod val="75000"/>
            <a:alpha val="90000"/>
          </a:schemeClr>
        </a:solidFill>
        <a:ln w="254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a:lnSpc>
              <a:spcPct val="100000"/>
            </a:lnSpc>
            <a:spcBef>
              <a:spcPct val="0"/>
            </a:spcBef>
            <a:spcAft>
              <a:spcPct val="15000"/>
            </a:spcAft>
            <a:buChar char="••"/>
          </a:pPr>
          <a:r>
            <a:rPr lang="en-US" sz="2400" b="1" kern="1200" dirty="0"/>
            <a:t>Tell hardware what to do (OS)</a:t>
          </a:r>
        </a:p>
        <a:p>
          <a:pPr marL="457200" lvl="2" indent="-228600" algn="l" defTabSz="1066800">
            <a:lnSpc>
              <a:spcPct val="100000"/>
            </a:lnSpc>
            <a:spcBef>
              <a:spcPct val="0"/>
            </a:spcBef>
            <a:spcAft>
              <a:spcPct val="15000"/>
            </a:spcAft>
            <a:buChar char="••"/>
          </a:pPr>
          <a:r>
            <a:rPr lang="en-US" sz="2400" b="1" kern="1200" dirty="0"/>
            <a:t>Central processing unit (CPU</a:t>
          </a:r>
          <a:r>
            <a:rPr lang="en-US" sz="2000" kern="1200" dirty="0"/>
            <a:t>)</a:t>
          </a:r>
        </a:p>
      </dsp:txBody>
      <dsp:txXfrm rot="-5400000">
        <a:off x="2852928" y="1443904"/>
        <a:ext cx="5024509" cy="875502"/>
      </dsp:txXfrm>
    </dsp:sp>
    <dsp:sp modelId="{C96111A6-206E-4B1D-8BFC-E0E08F6B597A}">
      <dsp:nvSpPr>
        <dsp:cNvPr id="0" name=""/>
        <dsp:cNvSpPr/>
      </dsp:nvSpPr>
      <dsp:spPr>
        <a:xfrm>
          <a:off x="0" y="1275262"/>
          <a:ext cx="2852928" cy="1212785"/>
        </a:xfrm>
        <a:prstGeom prst="roundRect">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a:solidFill>
                <a:srgbClr val="C00000"/>
              </a:solidFill>
            </a:rPr>
            <a:t>Processing</a:t>
          </a:r>
        </a:p>
      </dsp:txBody>
      <dsp:txXfrm>
        <a:off x="59203" y="1334465"/>
        <a:ext cx="2734522" cy="1094379"/>
      </dsp:txXfrm>
    </dsp:sp>
    <dsp:sp modelId="{DF116B20-B9FB-47F9-BBA9-A88ED7588FC8}">
      <dsp:nvSpPr>
        <dsp:cNvPr id="0" name=""/>
        <dsp:cNvSpPr/>
      </dsp:nvSpPr>
      <dsp:spPr>
        <a:xfrm rot="5400000">
          <a:off x="4903749" y="645282"/>
          <a:ext cx="970228" cy="5071872"/>
        </a:xfrm>
        <a:prstGeom prst="round2SameRect">
          <a:avLst/>
        </a:prstGeom>
        <a:solidFill>
          <a:schemeClr val="bg1">
            <a:lumMod val="65000"/>
            <a:alpha val="90000"/>
          </a:schemeClr>
        </a:solidFill>
        <a:ln w="25400"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1066800">
            <a:lnSpc>
              <a:spcPct val="100000"/>
            </a:lnSpc>
            <a:spcBef>
              <a:spcPct val="0"/>
            </a:spcBef>
            <a:spcAft>
              <a:spcPct val="15000"/>
            </a:spcAft>
            <a:buChar char="••"/>
          </a:pPr>
          <a:r>
            <a:rPr lang="en-US" sz="2400" b="1" kern="1200" dirty="0"/>
            <a:t>Show the results (OS) </a:t>
          </a:r>
        </a:p>
        <a:p>
          <a:pPr marL="457200" lvl="2" indent="-228600" algn="l" defTabSz="1066800">
            <a:lnSpc>
              <a:spcPct val="100000"/>
            </a:lnSpc>
            <a:spcBef>
              <a:spcPct val="0"/>
            </a:spcBef>
            <a:spcAft>
              <a:spcPct val="15000"/>
            </a:spcAft>
            <a:buChar char="••"/>
          </a:pPr>
          <a:r>
            <a:rPr lang="en-US" sz="2400" b="1" kern="1200" dirty="0"/>
            <a:t>Monitor, speakers</a:t>
          </a:r>
        </a:p>
      </dsp:txBody>
      <dsp:txXfrm rot="-5400000">
        <a:off x="2852928" y="2743467"/>
        <a:ext cx="5024509" cy="875502"/>
      </dsp:txXfrm>
    </dsp:sp>
    <dsp:sp modelId="{3C40AF11-6787-459E-9406-D2EA865695D1}">
      <dsp:nvSpPr>
        <dsp:cNvPr id="0" name=""/>
        <dsp:cNvSpPr/>
      </dsp:nvSpPr>
      <dsp:spPr>
        <a:xfrm>
          <a:off x="0" y="2548687"/>
          <a:ext cx="2852928" cy="1212785"/>
        </a:xfrm>
        <a:prstGeom prst="roundRect">
          <a:avLst/>
        </a:prstGeom>
        <a:solidFill>
          <a:schemeClr val="bg1">
            <a:lumMod val="6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60960" rIns="121920" bIns="60960" numCol="1" spcCol="1270" anchor="ctr" anchorCtr="0">
          <a:noAutofit/>
        </a:bodyPr>
        <a:lstStyle/>
        <a:p>
          <a:pPr lvl="0" algn="ctr" defTabSz="1422400">
            <a:lnSpc>
              <a:spcPct val="90000"/>
            </a:lnSpc>
            <a:spcBef>
              <a:spcPct val="0"/>
            </a:spcBef>
            <a:spcAft>
              <a:spcPct val="35000"/>
            </a:spcAft>
          </a:pPr>
          <a:r>
            <a:rPr lang="en-US" sz="3200" kern="1200" dirty="0">
              <a:solidFill>
                <a:srgbClr val="C00000"/>
              </a:solidFill>
            </a:rPr>
            <a:t>Output</a:t>
          </a:r>
        </a:p>
      </dsp:txBody>
      <dsp:txXfrm>
        <a:off x="59203" y="2607890"/>
        <a:ext cx="2734522" cy="109437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4" name="Rectangle 2"/>
          <p:cNvSpPr>
            <a:spLocks noGrp="1" noChangeArrowheads="1"/>
          </p:cNvSpPr>
          <p:nvPr>
            <p:ph type="hdr" sz="quarter"/>
          </p:nvPr>
        </p:nvSpPr>
        <p:spPr bwMode="auto">
          <a:xfrm>
            <a:off x="0"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buFont typeface="Arial" charset="0"/>
              <a:buNone/>
              <a:defRPr sz="1200">
                <a:latin typeface="Arial" charset="0"/>
                <a:ea typeface="MS Gothic" pitchFamily="49" charset="-128"/>
                <a:cs typeface="+mn-cs"/>
              </a:defRPr>
            </a:lvl1pPr>
          </a:lstStyle>
          <a:p>
            <a:pPr>
              <a:defRPr/>
            </a:pPr>
            <a:endParaRPr lang="en-US" dirty="0"/>
          </a:p>
        </p:txBody>
      </p:sp>
      <p:sp>
        <p:nvSpPr>
          <p:cNvPr id="49155" name="Rectangle 3"/>
          <p:cNvSpPr>
            <a:spLocks noGrp="1" noChangeArrowheads="1"/>
          </p:cNvSpPr>
          <p:nvPr>
            <p:ph type="dt" sz="quarter" idx="1"/>
          </p:nvPr>
        </p:nvSpPr>
        <p:spPr bwMode="auto">
          <a:xfrm>
            <a:off x="3970338" y="0"/>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lvl1pPr>
          </a:lstStyle>
          <a:p>
            <a:fld id="{A8C81F16-140A-2B45-9643-316F467A87BF}" type="datetimeFigureOut">
              <a:rPr lang="en-US"/>
              <a:pPr/>
              <a:t>9/28/2016</a:t>
            </a:fld>
            <a:endParaRPr lang="en-US" dirty="0"/>
          </a:p>
        </p:txBody>
      </p:sp>
      <p:sp>
        <p:nvSpPr>
          <p:cNvPr id="49156" name="Rectangle 4"/>
          <p:cNvSpPr>
            <a:spLocks noGrp="1" noChangeArrowheads="1"/>
          </p:cNvSpPr>
          <p:nvPr>
            <p:ph type="ftr" sz="quarter" idx="2"/>
          </p:nvPr>
        </p:nvSpPr>
        <p:spPr bwMode="auto">
          <a:xfrm>
            <a:off x="0"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buFont typeface="Arial" charset="0"/>
              <a:buNone/>
              <a:defRPr sz="1200">
                <a:latin typeface="Arial" charset="0"/>
                <a:ea typeface="MS Gothic" pitchFamily="49" charset="-128"/>
                <a:cs typeface="+mn-cs"/>
              </a:defRPr>
            </a:lvl1pPr>
          </a:lstStyle>
          <a:p>
            <a:pPr>
              <a:defRPr/>
            </a:pPr>
            <a:endParaRPr lang="en-US" dirty="0"/>
          </a:p>
        </p:txBody>
      </p:sp>
      <p:sp>
        <p:nvSpPr>
          <p:cNvPr id="49157" name="Rectangle 5"/>
          <p:cNvSpPr>
            <a:spLocks noGrp="1" noChangeArrowheads="1"/>
          </p:cNvSpPr>
          <p:nvPr>
            <p:ph type="sldNum" sz="quarter" idx="3"/>
          </p:nvPr>
        </p:nvSpPr>
        <p:spPr bwMode="auto">
          <a:xfrm>
            <a:off x="3970338" y="8829675"/>
            <a:ext cx="3038475" cy="465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lvl1pPr>
          </a:lstStyle>
          <a:p>
            <a:fld id="{97BD0643-BA54-4047-B5AD-2FD2A8407564}" type="slidenum">
              <a:rPr lang="en-US"/>
              <a:pPr/>
              <a:t>‹#›</a:t>
            </a:fld>
            <a:endParaRPr lang="en-US" dirty="0"/>
          </a:p>
        </p:txBody>
      </p:sp>
    </p:spTree>
    <p:extLst>
      <p:ext uri="{BB962C8B-B14F-4D97-AF65-F5344CB8AC3E}">
        <p14:creationId xmlns:p14="http://schemas.microsoft.com/office/powerpoint/2010/main" val="2366719638"/>
      </p:ext>
    </p:extLst>
  </p:cSld>
  <p:clrMap bg1="lt1" tx1="dk1" bg2="lt2" tx2="dk2" accent1="accent1" accent2="accent2" accent3="accent3" accent4="accent4" accent5="accent5" accent6="accent6" hlink="hlink" folHlink="folHlink"/>
</p:handoutMaster>
</file>

<file path=ppt/media/hdphoto1.wdp>
</file>

<file path=ppt/media/hdphoto10.wdp>
</file>

<file path=ppt/media/hdphoto11.wdp>
</file>

<file path=ppt/media/hdphoto12.wdp>
</file>

<file path=ppt/media/hdphoto13.wdp>
</file>

<file path=ppt/media/hdphoto14.wdp>
</file>

<file path=ppt/media/hdphoto15.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29.jpg>
</file>

<file path=ppt/media/image3.png>
</file>

<file path=ppt/media/image30.png>
</file>

<file path=ppt/media/image31.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434" name="AutoShape 1"/>
          <p:cNvSpPr>
            <a:spLocks noChangeArrowheads="1"/>
          </p:cNvSpPr>
          <p:nvPr/>
        </p:nvSpPr>
        <p:spPr bwMode="auto">
          <a:xfrm>
            <a:off x="0" y="0"/>
            <a:ext cx="7010400" cy="9296400"/>
          </a:xfrm>
          <a:prstGeom prst="roundRect">
            <a:avLst>
              <a:gd name="adj" fmla="val 23"/>
            </a:avLst>
          </a:prstGeom>
          <a:solidFill>
            <a:srgbClr val="FFFFFF"/>
          </a:solidFill>
          <a:ln w="9525">
            <a:noFill/>
            <a:round/>
            <a:headEnd/>
            <a:tailEnd/>
          </a:ln>
        </p:spPr>
        <p:txBody>
          <a:bodyPr wrap="none" lIns="93177" tIns="46589" rIns="93177" bIns="46589" anchor="ctr">
            <a:prstTxWarp prst="textNoShape">
              <a:avLst/>
            </a:prstTxWarp>
          </a:bodyPr>
          <a:lstStyle/>
          <a:p>
            <a:pPr defTabSz="465138"/>
            <a:endParaRPr lang="en-US" dirty="0"/>
          </a:p>
        </p:txBody>
      </p:sp>
      <p:sp>
        <p:nvSpPr>
          <p:cNvPr id="2050" name="Rectangle 2"/>
          <p:cNvSpPr>
            <a:spLocks noGrp="1" noChangeArrowheads="1"/>
          </p:cNvSpPr>
          <p:nvPr>
            <p:ph type="hdr"/>
          </p:nvPr>
        </p:nvSpPr>
        <p:spPr bwMode="auto">
          <a:xfrm>
            <a:off x="0" y="0"/>
            <a:ext cx="3036888"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710" tIns="47689" rIns="91710" bIns="47689" numCol="1" anchor="t" anchorCtr="0" compatLnSpc="1">
            <a:prstTxWarp prst="textNoShape">
              <a:avLst/>
            </a:prstTxWarp>
          </a:bodyPr>
          <a:lstStyle>
            <a:lvl1pPr defTabSz="465138">
              <a:lnSpc>
                <a:spcPct val="100000"/>
              </a:lnSpc>
              <a:buFont typeface="Arial" charset="0"/>
              <a:buNone/>
              <a:tabLst>
                <a:tab pos="0" algn="l"/>
                <a:tab pos="931863" algn="l"/>
                <a:tab pos="1863725" algn="l"/>
                <a:tab pos="2795588" algn="l"/>
                <a:tab pos="3727450" algn="l"/>
                <a:tab pos="4659313" algn="l"/>
                <a:tab pos="5591175" algn="l"/>
                <a:tab pos="6523038" algn="l"/>
                <a:tab pos="7454900" algn="l"/>
                <a:tab pos="8385175" algn="l"/>
                <a:tab pos="9317038" algn="l"/>
                <a:tab pos="10248900" algn="l"/>
              </a:tabLst>
              <a:defRPr sz="1200">
                <a:solidFill>
                  <a:srgbClr val="000000"/>
                </a:solidFill>
                <a:latin typeface="Arial" charset="0"/>
                <a:ea typeface="MS Gothic" pitchFamily="49" charset="-128"/>
                <a:cs typeface="+mn-cs"/>
              </a:defRPr>
            </a:lvl1pPr>
          </a:lstStyle>
          <a:p>
            <a:pPr>
              <a:defRPr/>
            </a:pPr>
            <a:endParaRPr lang="en-US" dirty="0"/>
          </a:p>
        </p:txBody>
      </p:sp>
      <p:sp>
        <p:nvSpPr>
          <p:cNvPr id="2051" name="Rectangle 3"/>
          <p:cNvSpPr>
            <a:spLocks noGrp="1" noChangeArrowheads="1"/>
          </p:cNvSpPr>
          <p:nvPr>
            <p:ph type="dt"/>
          </p:nvPr>
        </p:nvSpPr>
        <p:spPr bwMode="auto">
          <a:xfrm>
            <a:off x="3970338" y="0"/>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710" tIns="47689" rIns="91710" bIns="47689" numCol="1" anchor="t" anchorCtr="0" compatLnSpc="1">
            <a:prstTxWarp prst="textNoShape">
              <a:avLst/>
            </a:prstTxWarp>
          </a:bodyPr>
          <a:lstStyle>
            <a:lvl1pPr algn="r" defTabSz="465138">
              <a:lnSpc>
                <a:spcPct val="100000"/>
              </a:lnSpc>
              <a:buFont typeface="Arial" charset="0"/>
              <a:buNone/>
              <a:tabLst>
                <a:tab pos="0" algn="l"/>
                <a:tab pos="931863" algn="l"/>
                <a:tab pos="1863725" algn="l"/>
                <a:tab pos="2795588" algn="l"/>
                <a:tab pos="3727450" algn="l"/>
                <a:tab pos="4659313" algn="l"/>
                <a:tab pos="5591175" algn="l"/>
                <a:tab pos="6523038" algn="l"/>
                <a:tab pos="7454900" algn="l"/>
                <a:tab pos="8385175" algn="l"/>
                <a:tab pos="9317038" algn="l"/>
                <a:tab pos="10248900" algn="l"/>
              </a:tabLst>
              <a:defRPr sz="1200">
                <a:solidFill>
                  <a:srgbClr val="000000"/>
                </a:solidFill>
                <a:latin typeface="Arial" charset="0"/>
                <a:ea typeface="MS Gothic" pitchFamily="49" charset="-128"/>
                <a:cs typeface="+mn-cs"/>
              </a:defRPr>
            </a:lvl1pPr>
          </a:lstStyle>
          <a:p>
            <a:pPr>
              <a:defRPr/>
            </a:pPr>
            <a:endParaRPr lang="en-US" dirty="0"/>
          </a:p>
        </p:txBody>
      </p:sp>
      <p:sp>
        <p:nvSpPr>
          <p:cNvPr id="18437" name="Rectangle 4"/>
          <p:cNvSpPr>
            <a:spLocks noGrp="1" noRot="1" noChangeAspect="1" noChangeArrowheads="1"/>
          </p:cNvSpPr>
          <p:nvPr>
            <p:ph type="sldImg"/>
          </p:nvPr>
        </p:nvSpPr>
        <p:spPr bwMode="auto">
          <a:xfrm>
            <a:off x="1181100" y="696913"/>
            <a:ext cx="4646613" cy="3484562"/>
          </a:xfrm>
          <a:prstGeom prst="rect">
            <a:avLst/>
          </a:prstGeom>
          <a:solidFill>
            <a:srgbClr val="FFFFFF"/>
          </a:solidFill>
          <a:ln w="9360">
            <a:solidFill>
              <a:srgbClr val="000000"/>
            </a:solidFill>
            <a:miter lim="800000"/>
            <a:headEnd/>
            <a:tailEnd/>
          </a:ln>
        </p:spPr>
      </p:sp>
      <p:sp>
        <p:nvSpPr>
          <p:cNvPr id="2053" name="Rectangle 5"/>
          <p:cNvSpPr>
            <a:spLocks noGrp="1" noChangeArrowheads="1"/>
          </p:cNvSpPr>
          <p:nvPr>
            <p:ph type="body"/>
          </p:nvPr>
        </p:nvSpPr>
        <p:spPr bwMode="auto">
          <a:xfrm>
            <a:off x="701675" y="4416425"/>
            <a:ext cx="5605463" cy="418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710" tIns="47689" rIns="91710" bIns="47689" numCol="1" anchor="t" anchorCtr="0" compatLnSpc="1">
            <a:prstTxWarp prst="textNoShape">
              <a:avLst/>
            </a:prstTxWarp>
          </a:bodyPr>
          <a:lstStyle/>
          <a:p>
            <a:pPr lvl="0"/>
            <a:endParaRPr lang="en-US" noProof="0"/>
          </a:p>
        </p:txBody>
      </p:sp>
      <p:sp>
        <p:nvSpPr>
          <p:cNvPr id="2054" name="Rectangle 6"/>
          <p:cNvSpPr>
            <a:spLocks noGrp="1" noChangeArrowheads="1"/>
          </p:cNvSpPr>
          <p:nvPr>
            <p:ph type="ftr"/>
          </p:nvPr>
        </p:nvSpPr>
        <p:spPr bwMode="auto">
          <a:xfrm>
            <a:off x="0" y="8829675"/>
            <a:ext cx="3036888"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710" tIns="47689" rIns="91710" bIns="47689" numCol="1" anchor="b" anchorCtr="0" compatLnSpc="1">
            <a:prstTxWarp prst="textNoShape">
              <a:avLst/>
            </a:prstTxWarp>
          </a:bodyPr>
          <a:lstStyle>
            <a:lvl1pPr defTabSz="465138">
              <a:lnSpc>
                <a:spcPct val="100000"/>
              </a:lnSpc>
              <a:buFont typeface="Arial" charset="0"/>
              <a:buNone/>
              <a:tabLst>
                <a:tab pos="0" algn="l"/>
                <a:tab pos="931863" algn="l"/>
                <a:tab pos="1863725" algn="l"/>
                <a:tab pos="2795588" algn="l"/>
                <a:tab pos="3727450" algn="l"/>
                <a:tab pos="4659313" algn="l"/>
                <a:tab pos="5591175" algn="l"/>
                <a:tab pos="6523038" algn="l"/>
                <a:tab pos="7454900" algn="l"/>
                <a:tab pos="8385175" algn="l"/>
                <a:tab pos="9317038" algn="l"/>
                <a:tab pos="10248900" algn="l"/>
              </a:tabLst>
              <a:defRPr sz="1200">
                <a:solidFill>
                  <a:srgbClr val="000000"/>
                </a:solidFill>
                <a:latin typeface="Arial" charset="0"/>
                <a:ea typeface="MS Gothic" pitchFamily="49" charset="-128"/>
                <a:cs typeface="+mn-cs"/>
              </a:defRPr>
            </a:lvl1pPr>
          </a:lstStyle>
          <a:p>
            <a:pPr>
              <a:defRPr/>
            </a:pPr>
            <a:endParaRPr lang="en-US" dirty="0"/>
          </a:p>
        </p:txBody>
      </p:sp>
      <p:sp>
        <p:nvSpPr>
          <p:cNvPr id="2055" name="Rectangle 7"/>
          <p:cNvSpPr>
            <a:spLocks noGrp="1" noChangeArrowheads="1"/>
          </p:cNvSpPr>
          <p:nvPr>
            <p:ph type="sldNum"/>
          </p:nvPr>
        </p:nvSpPr>
        <p:spPr bwMode="auto">
          <a:xfrm>
            <a:off x="3970338" y="8829675"/>
            <a:ext cx="303688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710" tIns="47689" rIns="91710" bIns="47689" numCol="1" anchor="b" anchorCtr="0" compatLnSpc="1">
            <a:prstTxWarp prst="textNoShape">
              <a:avLst/>
            </a:prstTxWarp>
          </a:bodyPr>
          <a:lstStyle>
            <a:lvl1pPr algn="r" defTabSz="465138">
              <a:lnSpc>
                <a:spcPct val="100000"/>
              </a:lnSpc>
              <a:tabLst>
                <a:tab pos="0" algn="l"/>
                <a:tab pos="931863" algn="l"/>
                <a:tab pos="1863725" algn="l"/>
                <a:tab pos="2795588" algn="l"/>
                <a:tab pos="3727450" algn="l"/>
                <a:tab pos="4659313" algn="l"/>
                <a:tab pos="5591175" algn="l"/>
                <a:tab pos="6523038" algn="l"/>
                <a:tab pos="7454900" algn="l"/>
                <a:tab pos="8385175" algn="l"/>
                <a:tab pos="9317038" algn="l"/>
                <a:tab pos="10248900" algn="l"/>
              </a:tabLst>
              <a:defRPr sz="1200">
                <a:solidFill>
                  <a:srgbClr val="000000"/>
                </a:solidFill>
              </a:defRPr>
            </a:lvl1pPr>
          </a:lstStyle>
          <a:p>
            <a:fld id="{AB3C87E0-BBA0-2A4C-8FED-B367ED68E724}" type="slidenum">
              <a:rPr lang="en-GB"/>
              <a:pPr/>
              <a:t>‹#›</a:t>
            </a:fld>
            <a:endParaRPr lang="en-GB" dirty="0"/>
          </a:p>
        </p:txBody>
      </p:sp>
    </p:spTree>
    <p:extLst>
      <p:ext uri="{BB962C8B-B14F-4D97-AF65-F5344CB8AC3E}">
        <p14:creationId xmlns:p14="http://schemas.microsoft.com/office/powerpoint/2010/main" val="365785894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buClr>
        <a:srgbClr val="000000"/>
      </a:buClr>
      <a:buSzPct val="100000"/>
      <a:buFont typeface="Times New Roman" pitchFamily="-84" charset="0"/>
      <a:defRPr sz="1200" kern="1200">
        <a:solidFill>
          <a:srgbClr val="000000"/>
        </a:solidFill>
        <a:latin typeface="Times New Roman" pitchFamily="18" charset="0"/>
        <a:ea typeface="MS PGothic" pitchFamily="34" charset="-128"/>
        <a:cs typeface="MS PGothic" pitchFamily="34" charset="-128"/>
      </a:defRPr>
    </a:lvl1pPr>
    <a:lvl2pPr marL="742950" indent="-285750" algn="l" defTabSz="457200" rtl="0" eaLnBrk="0" fontAlgn="base" hangingPunct="0">
      <a:spcBef>
        <a:spcPct val="30000"/>
      </a:spcBef>
      <a:spcAft>
        <a:spcPct val="0"/>
      </a:spcAft>
      <a:buClr>
        <a:srgbClr val="000000"/>
      </a:buClr>
      <a:buSzPct val="100000"/>
      <a:buFont typeface="Times New Roman" pitchFamily="-84" charset="0"/>
      <a:defRPr sz="1200" kern="1200">
        <a:solidFill>
          <a:srgbClr val="000000"/>
        </a:solidFill>
        <a:latin typeface="Times New Roman" pitchFamily="18" charset="0"/>
        <a:ea typeface="MS PGothic" pitchFamily="34" charset="-128"/>
        <a:cs typeface="+mn-cs"/>
      </a:defRPr>
    </a:lvl2pPr>
    <a:lvl3pPr marL="1143000" indent="-228600" algn="l" defTabSz="457200" rtl="0" eaLnBrk="0" fontAlgn="base" hangingPunct="0">
      <a:spcBef>
        <a:spcPct val="30000"/>
      </a:spcBef>
      <a:spcAft>
        <a:spcPct val="0"/>
      </a:spcAft>
      <a:buClr>
        <a:srgbClr val="000000"/>
      </a:buClr>
      <a:buSzPct val="100000"/>
      <a:buFont typeface="Times New Roman" pitchFamily="-84" charset="0"/>
      <a:defRPr sz="1200" kern="1200">
        <a:solidFill>
          <a:srgbClr val="000000"/>
        </a:solidFill>
        <a:latin typeface="Times New Roman" pitchFamily="18" charset="0"/>
        <a:ea typeface="ＭＳ Ｐゴシック" pitchFamily="-84" charset="-128"/>
        <a:cs typeface="+mn-cs"/>
      </a:defRPr>
    </a:lvl3pPr>
    <a:lvl4pPr marL="1600200" indent="-228600" algn="l" defTabSz="457200" rtl="0" eaLnBrk="0" fontAlgn="base" hangingPunct="0">
      <a:spcBef>
        <a:spcPct val="30000"/>
      </a:spcBef>
      <a:spcAft>
        <a:spcPct val="0"/>
      </a:spcAft>
      <a:buClr>
        <a:srgbClr val="000000"/>
      </a:buClr>
      <a:buSzPct val="100000"/>
      <a:buFont typeface="Times New Roman" pitchFamily="-84" charset="0"/>
      <a:defRPr sz="1200" kern="1200">
        <a:solidFill>
          <a:srgbClr val="000000"/>
        </a:solidFill>
        <a:latin typeface="Times New Roman" pitchFamily="18" charset="0"/>
        <a:ea typeface="ＭＳ Ｐゴシック" pitchFamily="-84" charset="-128"/>
        <a:cs typeface="+mn-cs"/>
      </a:defRPr>
    </a:lvl4pPr>
    <a:lvl5pPr marL="2057400" indent="-228600" algn="l" defTabSz="457200" rtl="0" eaLnBrk="0" fontAlgn="base" hangingPunct="0">
      <a:spcBef>
        <a:spcPct val="30000"/>
      </a:spcBef>
      <a:spcAft>
        <a:spcPct val="0"/>
      </a:spcAft>
      <a:buClr>
        <a:srgbClr val="000000"/>
      </a:buClr>
      <a:buSzPct val="100000"/>
      <a:buFont typeface="Times New Roman" pitchFamily="-84" charset="0"/>
      <a:defRPr sz="1200" kern="1200">
        <a:solidFill>
          <a:srgbClr val="000000"/>
        </a:solidFill>
        <a:latin typeface="Times New Roman" pitchFamily="18" charset="0"/>
        <a:ea typeface="ＭＳ Ｐゴシック" pitchFamily="-84"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6322" name="Rectangle 7"/>
          <p:cNvSpPr>
            <a:spLocks noGrp="1" noChangeArrowheads="1"/>
          </p:cNvSpPr>
          <p:nvPr>
            <p:ph type="sldNum" sz="quarter"/>
          </p:nvPr>
        </p:nvSpPr>
        <p:spPr>
          <a:noFill/>
        </p:spPr>
        <p:txBody>
          <a:bodyPr/>
          <a:lstStyle/>
          <a:p>
            <a:fld id="{3C5DF5C1-FD61-A243-B575-0C9071A28E1C}" type="slidenum">
              <a:rPr lang="en-GB"/>
              <a:pPr/>
              <a:t>1</a:t>
            </a:fld>
            <a:endParaRPr lang="en-GB" dirty="0"/>
          </a:p>
        </p:txBody>
      </p:sp>
      <p:sp>
        <p:nvSpPr>
          <p:cNvPr id="56323" name="Text Box 1"/>
          <p:cNvSpPr txBox="1">
            <a:spLocks noChangeArrowheads="1"/>
          </p:cNvSpPr>
          <p:nvPr/>
        </p:nvSpPr>
        <p:spPr bwMode="auto">
          <a:xfrm>
            <a:off x="1168400" y="696913"/>
            <a:ext cx="4673600" cy="3486150"/>
          </a:xfrm>
          <a:prstGeom prst="rect">
            <a:avLst/>
          </a:prstGeom>
          <a:solidFill>
            <a:srgbClr val="FFFFFF"/>
          </a:solidFill>
          <a:ln w="9525">
            <a:solidFill>
              <a:srgbClr val="000000"/>
            </a:solidFill>
            <a:miter lim="800000"/>
            <a:headEnd/>
            <a:tailEnd/>
          </a:ln>
        </p:spPr>
        <p:txBody>
          <a:bodyPr wrap="none" lIns="93176" tIns="46587" rIns="93176" bIns="46587" anchor="ctr">
            <a:prstTxWarp prst="textNoShape">
              <a:avLst/>
            </a:prstTxWarp>
          </a:bodyPr>
          <a:lstStyle/>
          <a:p>
            <a:pPr>
              <a:lnSpc>
                <a:spcPct val="93000"/>
              </a:lnSpc>
              <a:buClr>
                <a:srgbClr val="000000"/>
              </a:buClr>
              <a:buSzPct val="100000"/>
              <a:buFont typeface="Arial" pitchFamily="-84" charset="0"/>
              <a:buNone/>
            </a:pPr>
            <a:endParaRPr lang="en-US" dirty="0"/>
          </a:p>
        </p:txBody>
      </p:sp>
      <p:sp>
        <p:nvSpPr>
          <p:cNvPr id="56324" name="Text Box 2"/>
          <p:cNvSpPr>
            <a:spLocks noGrp="1" noChangeArrowheads="1"/>
          </p:cNvSpPr>
          <p:nvPr>
            <p:ph type="body"/>
          </p:nvPr>
        </p:nvSpPr>
        <p:spPr>
          <a:xfrm>
            <a:off x="701675" y="4416425"/>
            <a:ext cx="5607050" cy="4184650"/>
          </a:xfrm>
          <a:noFill/>
          <a:ln/>
        </p:spPr>
        <p:txBody>
          <a:bodyPr wrap="none" anchor="ctr"/>
          <a:lstStyle/>
          <a:p>
            <a:r>
              <a:rPr lang="en-US" dirty="0" smtClean="0">
                <a:latin typeface="Times New Roman" pitchFamily="-84" charset="0"/>
                <a:cs typeface="MS PGothic" pitchFamily="34" charset="-128"/>
              </a:rPr>
              <a:t>Charles </a:t>
            </a:r>
            <a:r>
              <a:rPr lang="en-US" sz="1200" b="0" i="0" u="none" strike="noStrike" kern="1200" baseline="0" dirty="0" smtClean="0">
                <a:solidFill>
                  <a:srgbClr val="000000"/>
                </a:solidFill>
                <a:latin typeface="Times New Roman" pitchFamily="-112" charset="0"/>
                <a:ea typeface="MS PGothic" pitchFamily="34" charset="-128"/>
                <a:cs typeface="MS PGothic" charset="0"/>
              </a:rPr>
              <a:t>Babbage was a mathematician in the nineteenth century, a time well before anyone thought to create electronic calculators or computers. Babbage thought of making machines that would do calculations mechanically, so the numbers would always be right. Although his ideas were ahead of his time, inventors in the mid-twentieth century picked up the concepts and created huge calculating machines that they called </a:t>
            </a:r>
            <a:r>
              <a:rPr lang="en-US" sz="1200" b="0" i="1" u="none" strike="noStrike" kern="1200" baseline="0" dirty="0" smtClean="0">
                <a:solidFill>
                  <a:srgbClr val="000000"/>
                </a:solidFill>
                <a:latin typeface="Times New Roman" pitchFamily="-112" charset="0"/>
                <a:ea typeface="MS PGothic" pitchFamily="34" charset="-128"/>
                <a:cs typeface="MS PGothic" charset="0"/>
              </a:rPr>
              <a:t>computers</a:t>
            </a:r>
            <a:r>
              <a:rPr lang="en-US" sz="1200" b="0" i="0" u="none" strike="noStrike" kern="1200" baseline="0" dirty="0" smtClean="0">
                <a:solidFill>
                  <a:srgbClr val="000000"/>
                </a:solidFill>
                <a:latin typeface="Times New Roman" pitchFamily="-112" charset="0"/>
                <a:ea typeface="MS PGothic" pitchFamily="34" charset="-128"/>
                <a:cs typeface="MS PGothic" charset="0"/>
              </a:rPr>
              <a:t>.</a:t>
            </a:r>
            <a:endParaRPr lang="en-US" dirty="0">
              <a:latin typeface="Times New Roman" pitchFamily="-84" charset="0"/>
              <a:cs typeface="MS PGothic" pitchFamily="34"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rgbClr val="000000"/>
                </a:solidFill>
                <a:latin typeface="Times New Roman" pitchFamily="-112" charset="0"/>
                <a:ea typeface="MS PGothic" pitchFamily="34" charset="-128"/>
                <a:cs typeface="MS PGothic" charset="0"/>
              </a:rPr>
              <a:t>You don’t need to memorize the Windows 10 information for the current CompTIA A+ exam. It’s included here because you need to know it to be a successful tech today. </a:t>
            </a:r>
            <a:endParaRPr lang="en-US" dirty="0"/>
          </a:p>
        </p:txBody>
      </p:sp>
      <p:sp>
        <p:nvSpPr>
          <p:cNvPr id="4" name="Slide Number Placeholder 3"/>
          <p:cNvSpPr>
            <a:spLocks noGrp="1"/>
          </p:cNvSpPr>
          <p:nvPr>
            <p:ph type="sldNum" idx="10"/>
          </p:nvPr>
        </p:nvSpPr>
        <p:spPr/>
        <p:txBody>
          <a:bodyPr/>
          <a:lstStyle/>
          <a:p>
            <a:fld id="{75B571D4-E8A7-1C41-9F07-02C277179665}" type="slidenum">
              <a:rPr lang="en-GB" smtClean="0"/>
              <a:pPr/>
              <a:t>25</a:t>
            </a:fld>
            <a:endParaRPr lang="en-GB" dirty="0"/>
          </a:p>
        </p:txBody>
      </p:sp>
    </p:spTree>
    <p:extLst>
      <p:ext uri="{BB962C8B-B14F-4D97-AF65-F5344CB8AC3E}">
        <p14:creationId xmlns:p14="http://schemas.microsoft.com/office/powerpoint/2010/main" val="16359175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rgbClr val="000000"/>
                </a:solidFill>
                <a:latin typeface="Times New Roman" pitchFamily="-112" charset="0"/>
                <a:ea typeface="MS PGothic" pitchFamily="34" charset="-128"/>
                <a:cs typeface="MS PGothic" charset="0"/>
              </a:rPr>
              <a:t>The CompTIA A+ 902 exam uses slightly older terms to describe the View options, such as </a:t>
            </a:r>
            <a:r>
              <a:rPr lang="en-US" sz="1200" b="0" i="1" u="none" strike="noStrike" kern="1200" baseline="0" dirty="0" smtClean="0">
                <a:solidFill>
                  <a:srgbClr val="000000"/>
                </a:solidFill>
                <a:latin typeface="Times New Roman" pitchFamily="-112" charset="0"/>
                <a:ea typeface="MS PGothic" pitchFamily="34" charset="-128"/>
                <a:cs typeface="MS PGothic" charset="0"/>
              </a:rPr>
              <a:t>view hidden files </a:t>
            </a:r>
            <a:r>
              <a:rPr lang="en-US" sz="1200" b="0" i="0" u="none" strike="noStrike" kern="1200" baseline="0" dirty="0" smtClean="0">
                <a:solidFill>
                  <a:srgbClr val="000000"/>
                </a:solidFill>
                <a:latin typeface="Times New Roman" pitchFamily="-112" charset="0"/>
                <a:ea typeface="MS PGothic" pitchFamily="34" charset="-128"/>
                <a:cs typeface="MS PGothic" charset="0"/>
              </a:rPr>
              <a:t>and </a:t>
            </a:r>
            <a:r>
              <a:rPr lang="en-US" sz="1200" b="0" i="1" u="none" strike="noStrike" kern="1200" baseline="0" dirty="0" smtClean="0">
                <a:solidFill>
                  <a:srgbClr val="000000"/>
                </a:solidFill>
                <a:latin typeface="Times New Roman" pitchFamily="-112" charset="0"/>
                <a:ea typeface="MS PGothic" pitchFamily="34" charset="-128"/>
                <a:cs typeface="MS PGothic" charset="0"/>
              </a:rPr>
              <a:t>hide file extensions</a:t>
            </a:r>
            <a:r>
              <a:rPr lang="en-US" sz="1200" b="0" i="0" u="none" strike="noStrike" kern="1200" baseline="0" dirty="0" smtClean="0">
                <a:solidFill>
                  <a:srgbClr val="000000"/>
                </a:solidFill>
                <a:latin typeface="Times New Roman" pitchFamily="-112" charset="0"/>
                <a:ea typeface="MS PGothic" pitchFamily="34" charset="-128"/>
                <a:cs typeface="MS PGothic" charset="0"/>
              </a:rPr>
              <a:t>. Microsoft changes the wording and placement of things in the View options from version to version. The functions stay the same: show or hide specific elements in a folder. </a:t>
            </a:r>
          </a:p>
          <a:p>
            <a:r>
              <a:rPr lang="en-US" sz="1200" b="0" i="0" u="none" strike="noStrike" kern="1200" baseline="0" dirty="0" smtClean="0">
                <a:solidFill>
                  <a:srgbClr val="000000"/>
                </a:solidFill>
                <a:latin typeface="Times New Roman" pitchFamily="-112" charset="0"/>
                <a:ea typeface="MS PGothic" pitchFamily="34" charset="-128"/>
                <a:cs typeface="MS PGothic" charset="0"/>
              </a:rPr>
              <a:t>You can also right-click a file or folder, select Properties, and, on the General tab, change several aspects of the file or folder. You can make it hidden, for example, or read-only. Context menus unlock many options in Windows features. </a:t>
            </a:r>
            <a:endParaRPr lang="en-US" dirty="0"/>
          </a:p>
        </p:txBody>
      </p:sp>
      <p:sp>
        <p:nvSpPr>
          <p:cNvPr id="4" name="Slide Number Placeholder 3"/>
          <p:cNvSpPr>
            <a:spLocks noGrp="1"/>
          </p:cNvSpPr>
          <p:nvPr>
            <p:ph type="sldNum" idx="10"/>
          </p:nvPr>
        </p:nvSpPr>
        <p:spPr/>
        <p:txBody>
          <a:bodyPr/>
          <a:lstStyle/>
          <a:p>
            <a:fld id="{75B571D4-E8A7-1C41-9F07-02C277179665}" type="slidenum">
              <a:rPr lang="en-GB" smtClean="0"/>
              <a:pPr/>
              <a:t>30</a:t>
            </a:fld>
            <a:endParaRPr lang="en-GB" dirty="0"/>
          </a:p>
        </p:txBody>
      </p:sp>
    </p:spTree>
    <p:extLst>
      <p:ext uri="{BB962C8B-B14F-4D97-AF65-F5344CB8AC3E}">
        <p14:creationId xmlns:p14="http://schemas.microsoft.com/office/powerpoint/2010/main" val="2485728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idx="10"/>
          </p:nvPr>
        </p:nvSpPr>
        <p:spPr/>
        <p:txBody>
          <a:bodyPr/>
          <a:lstStyle/>
          <a:p>
            <a:fld id="{75B571D4-E8A7-1C41-9F07-02C277179665}" type="slidenum">
              <a:rPr lang="en-GB" smtClean="0"/>
              <a:pPr/>
              <a:t>32</a:t>
            </a:fld>
            <a:endParaRPr lang="en-GB" dirty="0"/>
          </a:p>
        </p:txBody>
      </p:sp>
    </p:spTree>
    <p:extLst>
      <p:ext uri="{BB962C8B-B14F-4D97-AF65-F5344CB8AC3E}">
        <p14:creationId xmlns:p14="http://schemas.microsoft.com/office/powerpoint/2010/main" val="1597298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Add or </a:t>
            </a:r>
            <a:r>
              <a:rPr lang="en-US" b="1" i="0" smtClean="0"/>
              <a:t>adjust green line!!!!!!!!!!!!!!!!!</a:t>
            </a:r>
            <a:endParaRPr lang="en-US" b="1" i="0" dirty="0"/>
          </a:p>
        </p:txBody>
      </p:sp>
      <p:sp>
        <p:nvSpPr>
          <p:cNvPr id="4" name="Slide Number Placeholder 3"/>
          <p:cNvSpPr>
            <a:spLocks noGrp="1"/>
          </p:cNvSpPr>
          <p:nvPr>
            <p:ph type="sldNum" idx="10"/>
          </p:nvPr>
        </p:nvSpPr>
        <p:spPr/>
        <p:txBody>
          <a:bodyPr/>
          <a:lstStyle/>
          <a:p>
            <a:fld id="{75B571D4-E8A7-1C41-9F07-02C277179665}" type="slidenum">
              <a:rPr lang="en-GB" smtClean="0"/>
              <a:pPr/>
              <a:t>35</a:t>
            </a:fld>
            <a:endParaRPr lang="en-GB" dirty="0"/>
          </a:p>
        </p:txBody>
      </p:sp>
    </p:spTree>
    <p:extLst>
      <p:ext uri="{BB962C8B-B14F-4D97-AF65-F5344CB8AC3E}">
        <p14:creationId xmlns:p14="http://schemas.microsoft.com/office/powerpoint/2010/main" val="1330735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8370" name="Rectangle 7"/>
          <p:cNvSpPr>
            <a:spLocks noGrp="1" noChangeArrowheads="1"/>
          </p:cNvSpPr>
          <p:nvPr>
            <p:ph type="sldNum" sz="quarter"/>
          </p:nvPr>
        </p:nvSpPr>
        <p:spPr>
          <a:noFill/>
        </p:spPr>
        <p:txBody>
          <a:bodyPr/>
          <a:lstStyle/>
          <a:p>
            <a:fld id="{1012D126-9337-9946-9F82-E5F8947FCA35}" type="slidenum">
              <a:rPr lang="en-GB"/>
              <a:pPr/>
              <a:t>4</a:t>
            </a:fld>
            <a:endParaRPr lang="en-GB" dirty="0"/>
          </a:p>
        </p:txBody>
      </p:sp>
      <p:sp>
        <p:nvSpPr>
          <p:cNvPr id="58371" name="Text Box 1"/>
          <p:cNvSpPr txBox="1">
            <a:spLocks noChangeArrowheads="1"/>
          </p:cNvSpPr>
          <p:nvPr/>
        </p:nvSpPr>
        <p:spPr bwMode="auto">
          <a:xfrm>
            <a:off x="1168400" y="696913"/>
            <a:ext cx="4673600" cy="3486150"/>
          </a:xfrm>
          <a:prstGeom prst="rect">
            <a:avLst/>
          </a:prstGeom>
          <a:solidFill>
            <a:srgbClr val="FFFFFF"/>
          </a:solidFill>
          <a:ln w="9525">
            <a:solidFill>
              <a:srgbClr val="000000"/>
            </a:solidFill>
            <a:miter lim="800000"/>
            <a:headEnd/>
            <a:tailEnd/>
          </a:ln>
        </p:spPr>
        <p:txBody>
          <a:bodyPr wrap="none" lIns="93176" tIns="46587" rIns="93176" bIns="46587" anchor="ctr">
            <a:prstTxWarp prst="textNoShape">
              <a:avLst/>
            </a:prstTxWarp>
          </a:bodyPr>
          <a:lstStyle/>
          <a:p>
            <a:endParaRPr lang="en-US" dirty="0"/>
          </a:p>
        </p:txBody>
      </p:sp>
      <p:sp>
        <p:nvSpPr>
          <p:cNvPr id="58372" name="Rectangle 2"/>
          <p:cNvSpPr>
            <a:spLocks noGrp="1" noChangeArrowheads="1"/>
          </p:cNvSpPr>
          <p:nvPr>
            <p:ph type="body"/>
          </p:nvPr>
        </p:nvSpPr>
        <p:spPr>
          <a:xfrm>
            <a:off x="701675" y="4416425"/>
            <a:ext cx="5607050" cy="4184650"/>
          </a:xfrm>
          <a:noFill/>
          <a:ln/>
        </p:spPr>
        <p:txBody>
          <a:bodyPr wrap="none" anchor="ctr"/>
          <a:lstStyle/>
          <a:p>
            <a:endParaRPr lang="en-US" i="0" dirty="0">
              <a:latin typeface="Times New Roman" pitchFamily="-84" charset="0"/>
              <a:cs typeface="MS PGothic" pitchFamily="34" charset="-128"/>
            </a:endParaRPr>
          </a:p>
        </p:txBody>
      </p:sp>
      <p:sp>
        <p:nvSpPr>
          <p:cNvPr id="58373" name="Text Box 3"/>
          <p:cNvSpPr txBox="1">
            <a:spLocks noChangeArrowheads="1"/>
          </p:cNvSpPr>
          <p:nvPr/>
        </p:nvSpPr>
        <p:spPr bwMode="auto">
          <a:xfrm>
            <a:off x="3971925" y="8829675"/>
            <a:ext cx="3036888" cy="465138"/>
          </a:xfrm>
          <a:prstGeom prst="rect">
            <a:avLst/>
          </a:prstGeom>
          <a:noFill/>
          <a:ln w="9525">
            <a:noFill/>
            <a:round/>
            <a:headEnd/>
            <a:tailEnd/>
          </a:ln>
        </p:spPr>
        <p:txBody>
          <a:bodyPr lIns="91708" tIns="47688" rIns="91708" bIns="47688" anchor="b">
            <a:prstTxWarp prst="textNoShape">
              <a:avLst/>
            </a:prstTxWarp>
          </a:bodyPr>
          <a:lstStyle/>
          <a:p>
            <a:pPr algn="r">
              <a:tabLst>
                <a:tab pos="0" algn="l"/>
                <a:tab pos="928688" algn="l"/>
                <a:tab pos="1860550" algn="l"/>
                <a:tab pos="2792413" algn="l"/>
                <a:tab pos="3724275" algn="l"/>
                <a:tab pos="4656138" algn="l"/>
                <a:tab pos="5588000" algn="l"/>
                <a:tab pos="6519863" algn="l"/>
                <a:tab pos="7451725" algn="l"/>
                <a:tab pos="8383588" algn="l"/>
                <a:tab pos="9315450" algn="l"/>
                <a:tab pos="10247313" algn="l"/>
              </a:tabLst>
            </a:pPr>
            <a:fld id="{9AD3BD91-6E10-F44A-8BFA-552E6CE51C1C}" type="slidenum">
              <a:rPr lang="en-GB" sz="1300">
                <a:solidFill>
                  <a:srgbClr val="000000"/>
                </a:solidFill>
              </a:rPr>
              <a:pPr algn="r">
                <a:tabLst>
                  <a:tab pos="0" algn="l"/>
                  <a:tab pos="928688" algn="l"/>
                  <a:tab pos="1860550" algn="l"/>
                  <a:tab pos="2792413" algn="l"/>
                  <a:tab pos="3724275" algn="l"/>
                  <a:tab pos="4656138" algn="l"/>
                  <a:tab pos="5588000" algn="l"/>
                  <a:tab pos="6519863" algn="l"/>
                  <a:tab pos="7451725" algn="l"/>
                  <a:tab pos="8383588" algn="l"/>
                  <a:tab pos="9315450" algn="l"/>
                  <a:tab pos="10247313" algn="l"/>
                </a:tabLst>
              </a:pPr>
              <a:t>4</a:t>
            </a:fld>
            <a:endParaRPr lang="en-GB" sz="1300" dirty="0">
              <a:solidFill>
                <a:srgbClr val="000000"/>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p:spPr>
        <p:txBody>
          <a:bodyPr/>
          <a:lstStyle/>
          <a:p>
            <a:r>
              <a:rPr lang="en-US" dirty="0">
                <a:latin typeface="Times New Roman" pitchFamily="-84" charset="0"/>
                <a:cs typeface="MS PGothic" pitchFamily="34" charset="-128"/>
              </a:rPr>
              <a:t>Computers function through three stages: input, processing,</a:t>
            </a:r>
            <a:r>
              <a:rPr lang="en-US" baseline="0" dirty="0">
                <a:latin typeface="Times New Roman" pitchFamily="-84" charset="0"/>
                <a:cs typeface="MS PGothic" pitchFamily="34" charset="-128"/>
              </a:rPr>
              <a:t> output</a:t>
            </a:r>
            <a:r>
              <a:rPr lang="en-US" baseline="0" dirty="0" smtClean="0">
                <a:latin typeface="Times New Roman" pitchFamily="-84" charset="0"/>
                <a:cs typeface="MS PGothic" pitchFamily="34" charset="-128"/>
              </a:rPr>
              <a:t>.</a:t>
            </a:r>
          </a:p>
          <a:p>
            <a:r>
              <a:rPr lang="en-US" sz="1200" b="0" i="0" u="none" strike="noStrike" kern="1200" baseline="0" dirty="0" smtClean="0">
                <a:solidFill>
                  <a:srgbClr val="000000"/>
                </a:solidFill>
                <a:latin typeface="Times New Roman" pitchFamily="-112" charset="0"/>
                <a:ea typeface="MS PGothic" pitchFamily="34" charset="-128"/>
                <a:cs typeface="MS PGothic" charset="0"/>
              </a:rPr>
              <a:t>Chapter 4, “Microprocessors,” gives a lot more information on CPUs and other processing components. </a:t>
            </a:r>
            <a:endParaRPr lang="en-US" dirty="0">
              <a:latin typeface="Times New Roman" pitchFamily="-84" charset="0"/>
              <a:cs typeface="MS PGothic" pitchFamily="34" charset="-128"/>
            </a:endParaRPr>
          </a:p>
          <a:p>
            <a:endParaRPr lang="en-US" dirty="0">
              <a:latin typeface="Times New Roman" pitchFamily="-84" charset="0"/>
              <a:cs typeface="MS PGothic" pitchFamily="34" charset="-128"/>
            </a:endParaRPr>
          </a:p>
        </p:txBody>
      </p:sp>
      <p:sp>
        <p:nvSpPr>
          <p:cNvPr id="61444" name="Slide Number Placeholder 3"/>
          <p:cNvSpPr>
            <a:spLocks noGrp="1"/>
          </p:cNvSpPr>
          <p:nvPr>
            <p:ph type="sldNum" sz="quarter"/>
          </p:nvPr>
        </p:nvSpPr>
        <p:spPr>
          <a:noFill/>
        </p:spPr>
        <p:txBody>
          <a:bodyPr/>
          <a:lstStyle/>
          <a:p>
            <a:fld id="{E1401889-C2EA-004C-AAC8-07EE133B8DCD}" type="slidenum">
              <a:rPr lang="en-GB"/>
              <a:pPr/>
              <a:t>5</a:t>
            </a:fld>
            <a:endParaRPr lang="en-GB"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6562" name="Rectangle 7"/>
          <p:cNvSpPr>
            <a:spLocks noGrp="1" noChangeArrowheads="1"/>
          </p:cNvSpPr>
          <p:nvPr>
            <p:ph type="sldNum" sz="quarter"/>
          </p:nvPr>
        </p:nvSpPr>
        <p:spPr>
          <a:noFill/>
        </p:spPr>
        <p:txBody>
          <a:bodyPr/>
          <a:lstStyle/>
          <a:p>
            <a:fld id="{2EE5C90F-44CC-3149-A832-33C8E668B360}" type="slidenum">
              <a:rPr lang="en-GB"/>
              <a:pPr/>
              <a:t>8</a:t>
            </a:fld>
            <a:endParaRPr lang="en-GB" dirty="0"/>
          </a:p>
        </p:txBody>
      </p:sp>
      <p:sp>
        <p:nvSpPr>
          <p:cNvPr id="66563" name="Text Box 1"/>
          <p:cNvSpPr txBox="1">
            <a:spLocks noChangeArrowheads="1"/>
          </p:cNvSpPr>
          <p:nvPr/>
        </p:nvSpPr>
        <p:spPr bwMode="auto">
          <a:xfrm>
            <a:off x="1168400" y="696913"/>
            <a:ext cx="4673600" cy="3486150"/>
          </a:xfrm>
          <a:prstGeom prst="rect">
            <a:avLst/>
          </a:prstGeom>
          <a:solidFill>
            <a:srgbClr val="FFFFFF"/>
          </a:solidFill>
          <a:ln w="9525">
            <a:solidFill>
              <a:srgbClr val="000000"/>
            </a:solidFill>
            <a:miter lim="800000"/>
            <a:headEnd/>
            <a:tailEnd/>
          </a:ln>
        </p:spPr>
        <p:txBody>
          <a:bodyPr wrap="none" lIns="93176" tIns="46587" rIns="93176" bIns="46587" anchor="ctr">
            <a:prstTxWarp prst="textNoShape">
              <a:avLst/>
            </a:prstTxWarp>
          </a:bodyPr>
          <a:lstStyle/>
          <a:p>
            <a:endParaRPr lang="en-US" dirty="0"/>
          </a:p>
        </p:txBody>
      </p:sp>
      <p:sp>
        <p:nvSpPr>
          <p:cNvPr id="66564" name="Text Box 2"/>
          <p:cNvSpPr>
            <a:spLocks noGrp="1" noChangeArrowheads="1"/>
          </p:cNvSpPr>
          <p:nvPr>
            <p:ph type="body"/>
          </p:nvPr>
        </p:nvSpPr>
        <p:spPr>
          <a:xfrm>
            <a:off x="701675" y="4416425"/>
            <a:ext cx="5607050" cy="4184650"/>
          </a:xfrm>
          <a:noFill/>
          <a:ln/>
        </p:spPr>
        <p:txBody>
          <a:bodyPr wrap="none" anchor="ctr"/>
          <a:lstStyle/>
          <a:p>
            <a:r>
              <a:rPr lang="en-US" dirty="0">
                <a:latin typeface="Times New Roman" pitchFamily="-84" charset="0"/>
                <a:cs typeface="MS PGothic" pitchFamily="34" charset="-128"/>
              </a:rPr>
              <a:t>Describe the basic components here: system unit/case, monitor, mouse, speakers, printer, and keyboard</a:t>
            </a:r>
            <a:r>
              <a:rPr lang="en-US" dirty="0" smtClean="0">
                <a:latin typeface="Times New Roman" pitchFamily="-84" charset="0"/>
                <a:cs typeface="MS PGothic" pitchFamily="34" charset="-128"/>
              </a:rPr>
              <a:t>.</a:t>
            </a:r>
          </a:p>
          <a:p>
            <a:r>
              <a:rPr lang="en-US" sz="1200" b="0" i="0" u="none" strike="noStrike" kern="1200" baseline="0" dirty="0" smtClean="0">
                <a:solidFill>
                  <a:srgbClr val="000000"/>
                </a:solidFill>
                <a:latin typeface="Times New Roman" pitchFamily="-112" charset="0"/>
                <a:ea typeface="MS PGothic" pitchFamily="34" charset="-128"/>
                <a:cs typeface="MS PGothic" charset="0"/>
              </a:rPr>
              <a:t>Memorize the names of the components, connectors, and terms discussed and displayed in this section. You’ll see them in future chapters, in the real world, and on the CompTIA A+ 901 exam. </a:t>
            </a:r>
            <a:endParaRPr lang="en-US" dirty="0">
              <a:latin typeface="Times New Roman" pitchFamily="-84" charset="0"/>
              <a:cs typeface="MS PGothic" pitchFamily="34"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6562" name="Rectangle 7"/>
          <p:cNvSpPr>
            <a:spLocks noGrp="1" noChangeArrowheads="1"/>
          </p:cNvSpPr>
          <p:nvPr>
            <p:ph type="sldNum" sz="quarter"/>
          </p:nvPr>
        </p:nvSpPr>
        <p:spPr>
          <a:noFill/>
        </p:spPr>
        <p:txBody>
          <a:bodyPr/>
          <a:lstStyle/>
          <a:p>
            <a:fld id="{2EE5C90F-44CC-3149-A832-33C8E668B360}" type="slidenum">
              <a:rPr lang="en-GB"/>
              <a:pPr/>
              <a:t>9</a:t>
            </a:fld>
            <a:endParaRPr lang="en-GB" dirty="0"/>
          </a:p>
        </p:txBody>
      </p:sp>
      <p:sp>
        <p:nvSpPr>
          <p:cNvPr id="66563" name="Text Box 1"/>
          <p:cNvSpPr txBox="1">
            <a:spLocks noChangeArrowheads="1"/>
          </p:cNvSpPr>
          <p:nvPr/>
        </p:nvSpPr>
        <p:spPr bwMode="auto">
          <a:xfrm>
            <a:off x="1168400" y="696913"/>
            <a:ext cx="4673600" cy="3486150"/>
          </a:xfrm>
          <a:prstGeom prst="rect">
            <a:avLst/>
          </a:prstGeom>
          <a:solidFill>
            <a:srgbClr val="FFFFFF"/>
          </a:solidFill>
          <a:ln w="9525">
            <a:solidFill>
              <a:srgbClr val="000000"/>
            </a:solidFill>
            <a:miter lim="800000"/>
            <a:headEnd/>
            <a:tailEnd/>
          </a:ln>
        </p:spPr>
        <p:txBody>
          <a:bodyPr wrap="none" lIns="93176" tIns="46587" rIns="93176" bIns="46587" anchor="ctr">
            <a:prstTxWarp prst="textNoShape">
              <a:avLst/>
            </a:prstTxWarp>
          </a:bodyPr>
          <a:lstStyle/>
          <a:p>
            <a:endParaRPr lang="en-US" dirty="0"/>
          </a:p>
        </p:txBody>
      </p:sp>
      <p:sp>
        <p:nvSpPr>
          <p:cNvPr id="66564" name="Text Box 2"/>
          <p:cNvSpPr>
            <a:spLocks noGrp="1" noChangeArrowheads="1"/>
          </p:cNvSpPr>
          <p:nvPr>
            <p:ph type="body"/>
          </p:nvPr>
        </p:nvSpPr>
        <p:spPr>
          <a:xfrm>
            <a:off x="701675" y="4416425"/>
            <a:ext cx="5607050" cy="4184650"/>
          </a:xfrm>
          <a:noFill/>
          <a:ln/>
        </p:spPr>
        <p:txBody>
          <a:bodyPr wrap="none" anchor="ctr"/>
          <a:lstStyle/>
          <a:p>
            <a:r>
              <a:rPr lang="en-US" dirty="0">
                <a:latin typeface="Times New Roman" pitchFamily="-84" charset="0"/>
                <a:cs typeface="MS PGothic" pitchFamily="34" charset="-128"/>
              </a:rPr>
              <a:t>Describe the basic components here: system unit/case, monitor, mouse, speakers, printer, and keyboard</a:t>
            </a:r>
            <a:r>
              <a:rPr lang="en-US" dirty="0" smtClean="0">
                <a:latin typeface="Times New Roman" pitchFamily="-84" charset="0"/>
                <a:cs typeface="MS PGothic" pitchFamily="34" charset="-128"/>
              </a:rPr>
              <a:t>.</a:t>
            </a:r>
          </a:p>
          <a:p>
            <a:r>
              <a:rPr lang="en-US" sz="1200" b="0" i="0" u="none" strike="noStrike" kern="1200" baseline="0" dirty="0" smtClean="0">
                <a:solidFill>
                  <a:srgbClr val="000000"/>
                </a:solidFill>
                <a:latin typeface="Times New Roman" pitchFamily="-112" charset="0"/>
                <a:ea typeface="MS PGothic" pitchFamily="34" charset="-128"/>
                <a:cs typeface="MS PGothic" charset="0"/>
              </a:rPr>
              <a:t>Memorize the names of the components, connectors, and terms discussed and displayed in this section. You’ll see them in future chapters, in the real world, and on the CompTIA A+ 901 exam. </a:t>
            </a:r>
            <a:endParaRPr lang="en-US" dirty="0">
              <a:latin typeface="Times New Roman" pitchFamily="-84" charset="0"/>
              <a:cs typeface="MS PGothic" pitchFamily="34" charset="-128"/>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8610" name="Rectangle 7"/>
          <p:cNvSpPr>
            <a:spLocks noGrp="1" noChangeArrowheads="1"/>
          </p:cNvSpPr>
          <p:nvPr>
            <p:ph type="sldNum" sz="quarter"/>
          </p:nvPr>
        </p:nvSpPr>
        <p:spPr>
          <a:noFill/>
        </p:spPr>
        <p:txBody>
          <a:bodyPr/>
          <a:lstStyle/>
          <a:p>
            <a:fld id="{B3353A41-6D0B-3748-807A-515D14CA875F}" type="slidenum">
              <a:rPr lang="en-GB"/>
              <a:pPr/>
              <a:t>10</a:t>
            </a:fld>
            <a:endParaRPr lang="en-GB" dirty="0"/>
          </a:p>
        </p:txBody>
      </p:sp>
      <p:sp>
        <p:nvSpPr>
          <p:cNvPr id="68611" name="Text Box 1"/>
          <p:cNvSpPr txBox="1">
            <a:spLocks noChangeArrowheads="1"/>
          </p:cNvSpPr>
          <p:nvPr/>
        </p:nvSpPr>
        <p:spPr bwMode="auto">
          <a:xfrm>
            <a:off x="1168400" y="696913"/>
            <a:ext cx="4673600" cy="3486150"/>
          </a:xfrm>
          <a:prstGeom prst="rect">
            <a:avLst/>
          </a:prstGeom>
          <a:solidFill>
            <a:srgbClr val="FFFFFF"/>
          </a:solidFill>
          <a:ln w="9525">
            <a:solidFill>
              <a:srgbClr val="000000"/>
            </a:solidFill>
            <a:miter lim="800000"/>
            <a:headEnd/>
            <a:tailEnd/>
          </a:ln>
        </p:spPr>
        <p:txBody>
          <a:bodyPr wrap="none" lIns="93176" tIns="46587" rIns="93176" bIns="46587" anchor="ctr">
            <a:prstTxWarp prst="textNoShape">
              <a:avLst/>
            </a:prstTxWarp>
          </a:bodyPr>
          <a:lstStyle/>
          <a:p>
            <a:endParaRPr lang="en-US" dirty="0"/>
          </a:p>
        </p:txBody>
      </p:sp>
      <p:sp>
        <p:nvSpPr>
          <p:cNvPr id="68612" name="Rectangle 2"/>
          <p:cNvSpPr>
            <a:spLocks noGrp="1" noChangeArrowheads="1"/>
          </p:cNvSpPr>
          <p:nvPr>
            <p:ph type="body"/>
          </p:nvPr>
        </p:nvSpPr>
        <p:spPr>
          <a:xfrm>
            <a:off x="701675" y="4416425"/>
            <a:ext cx="5607050" cy="4184650"/>
          </a:xfrm>
          <a:noFill/>
          <a:ln/>
        </p:spPr>
        <p:txBody>
          <a:bodyPr wrap="none" anchor="ctr"/>
          <a:lstStyle/>
          <a:p>
            <a:r>
              <a:rPr lang="en-US" dirty="0" smtClean="0">
                <a:latin typeface="Times New Roman" pitchFamily="-84" charset="0"/>
                <a:cs typeface="MS PGothic" pitchFamily="34" charset="-128"/>
              </a:rPr>
              <a:t>DVI</a:t>
            </a:r>
            <a:r>
              <a:rPr lang="en-US" baseline="0" dirty="0" smtClean="0">
                <a:latin typeface="Times New Roman" pitchFamily="-84" charset="0"/>
                <a:cs typeface="MS PGothic" pitchFamily="34" charset="-128"/>
              </a:rPr>
              <a:t> is incorrectly labeled!!!!!!!!!!!!!!!!!!</a:t>
            </a:r>
            <a:endParaRPr lang="en-US" dirty="0">
              <a:latin typeface="Times New Roman" pitchFamily="-84" charset="0"/>
              <a:cs typeface="MS PGothic" pitchFamily="34" charset="-128"/>
            </a:endParaRPr>
          </a:p>
        </p:txBody>
      </p:sp>
      <p:sp>
        <p:nvSpPr>
          <p:cNvPr id="68613" name="Text Box 3"/>
          <p:cNvSpPr txBox="1">
            <a:spLocks noChangeArrowheads="1"/>
          </p:cNvSpPr>
          <p:nvPr/>
        </p:nvSpPr>
        <p:spPr bwMode="auto">
          <a:xfrm>
            <a:off x="3971925" y="8829675"/>
            <a:ext cx="3036888" cy="465138"/>
          </a:xfrm>
          <a:prstGeom prst="rect">
            <a:avLst/>
          </a:prstGeom>
          <a:noFill/>
          <a:ln w="9525">
            <a:noFill/>
            <a:round/>
            <a:headEnd/>
            <a:tailEnd/>
          </a:ln>
        </p:spPr>
        <p:txBody>
          <a:bodyPr lIns="91708" tIns="47688" rIns="91708" bIns="47688" anchor="b">
            <a:prstTxWarp prst="textNoShape">
              <a:avLst/>
            </a:prstTxWarp>
          </a:bodyPr>
          <a:lstStyle/>
          <a:p>
            <a:pPr algn="r">
              <a:tabLst>
                <a:tab pos="0" algn="l"/>
                <a:tab pos="928688" algn="l"/>
                <a:tab pos="1860550" algn="l"/>
                <a:tab pos="2792413" algn="l"/>
                <a:tab pos="3724275" algn="l"/>
                <a:tab pos="4656138" algn="l"/>
                <a:tab pos="5588000" algn="l"/>
                <a:tab pos="6519863" algn="l"/>
                <a:tab pos="7451725" algn="l"/>
                <a:tab pos="8383588" algn="l"/>
                <a:tab pos="9315450" algn="l"/>
                <a:tab pos="10247313" algn="l"/>
              </a:tabLst>
            </a:pPr>
            <a:fld id="{C1D0C6B0-965D-8749-AE54-1A0F3DC0C926}" type="slidenum">
              <a:rPr lang="en-GB" sz="1300">
                <a:solidFill>
                  <a:srgbClr val="000000"/>
                </a:solidFill>
              </a:rPr>
              <a:pPr algn="r">
                <a:tabLst>
                  <a:tab pos="0" algn="l"/>
                  <a:tab pos="928688" algn="l"/>
                  <a:tab pos="1860550" algn="l"/>
                  <a:tab pos="2792413" algn="l"/>
                  <a:tab pos="3724275" algn="l"/>
                  <a:tab pos="4656138" algn="l"/>
                  <a:tab pos="5588000" algn="l"/>
                  <a:tab pos="6519863" algn="l"/>
                  <a:tab pos="7451725" algn="l"/>
                  <a:tab pos="8383588" algn="l"/>
                  <a:tab pos="9315450" algn="l"/>
                  <a:tab pos="10247313" algn="l"/>
                </a:tabLst>
              </a:pPr>
              <a:t>10</a:t>
            </a:fld>
            <a:endParaRPr lang="en-GB" sz="1300" dirty="0">
              <a:solidFill>
                <a:srgbClr val="000000"/>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
                <a:srgbClr val="000000"/>
              </a:buClr>
              <a:buSzPct val="100000"/>
              <a:buFont typeface="Times New Roman" pitchFamily="-84" charset="0"/>
              <a:buNone/>
              <a:tabLst/>
              <a:defRPr/>
            </a:pPr>
            <a:r>
              <a:rPr lang="en-US" sz="1200" b="0" i="0" u="none" strike="noStrike" kern="1200" baseline="0" dirty="0" smtClean="0">
                <a:solidFill>
                  <a:srgbClr val="000000"/>
                </a:solidFill>
                <a:latin typeface="Times New Roman" pitchFamily="-112" charset="0"/>
                <a:ea typeface="MS PGothic" pitchFamily="34" charset="-128"/>
                <a:cs typeface="MS PGothic" charset="0"/>
              </a:rPr>
              <a:t>Specific Linux versions are called </a:t>
            </a:r>
            <a:r>
              <a:rPr lang="en-US" sz="1200" b="1" i="0" u="none" strike="noStrike" kern="1200" baseline="0" dirty="0" smtClean="0">
                <a:solidFill>
                  <a:srgbClr val="000000"/>
                </a:solidFill>
                <a:latin typeface="Times New Roman" pitchFamily="-112" charset="0"/>
                <a:ea typeface="MS PGothic" pitchFamily="34" charset="-128"/>
                <a:cs typeface="MS PGothic" charset="0"/>
              </a:rPr>
              <a:t>distributions </a:t>
            </a:r>
            <a:r>
              <a:rPr lang="en-US" sz="1200" b="0" i="0" u="none" strike="noStrike" kern="1200" baseline="0" dirty="0" smtClean="0">
                <a:solidFill>
                  <a:srgbClr val="000000"/>
                </a:solidFill>
                <a:latin typeface="Times New Roman" pitchFamily="-112" charset="0"/>
                <a:ea typeface="MS PGothic" pitchFamily="34" charset="-128"/>
                <a:cs typeface="MS PGothic" charset="0"/>
              </a:rPr>
              <a:t>or </a:t>
            </a:r>
            <a:r>
              <a:rPr lang="en-US" sz="1200" b="1" i="0" u="none" strike="noStrike" kern="1200" baseline="0" dirty="0" smtClean="0">
                <a:solidFill>
                  <a:srgbClr val="000000"/>
                </a:solidFill>
                <a:latin typeface="Times New Roman" pitchFamily="-112" charset="0"/>
                <a:ea typeface="MS PGothic" pitchFamily="34" charset="-128"/>
                <a:cs typeface="MS PGothic" charset="0"/>
              </a:rPr>
              <a:t>distros</a:t>
            </a:r>
            <a:r>
              <a:rPr lang="en-US" sz="1200" b="0" i="0" u="none" strike="noStrike" kern="1200" baseline="0" dirty="0" smtClean="0">
                <a:solidFill>
                  <a:srgbClr val="000000"/>
                </a:solidFill>
                <a:latin typeface="Times New Roman" pitchFamily="-112" charset="0"/>
                <a:ea typeface="MS PGothic" pitchFamily="34" charset="-128"/>
                <a:cs typeface="MS PGothic" charset="0"/>
              </a:rPr>
              <a:t>. There’s a big difference in look and feel, for example, between Ubuntu and SUSE Linux. Focus here on what you can do with every OS and you’ll be able to handle any distro easily. Google Chrome OS is used on Google’s line of portable computers (Chromebooks).</a:t>
            </a:r>
          </a:p>
          <a:p>
            <a:r>
              <a:rPr lang="en-US" sz="1200" b="0" i="0" u="none" strike="noStrike" kern="1200" baseline="0" dirty="0" smtClean="0">
                <a:solidFill>
                  <a:srgbClr val="000000"/>
                </a:solidFill>
                <a:latin typeface="Times New Roman" pitchFamily="-112" charset="0"/>
                <a:ea typeface="MS PGothic" pitchFamily="34" charset="-128"/>
                <a:cs typeface="MS PGothic" charset="0"/>
              </a:rPr>
              <a:t>Chapter 25, “Mobile Devices,” details the three operating systems for mobile devices—iOS, Android, and Windows Phone/Mobile. </a:t>
            </a:r>
            <a:endParaRPr lang="en-US" i="0" dirty="0" smtClean="0">
              <a:latin typeface="Times New Roman" pitchFamily="-84" charset="0"/>
              <a:cs typeface="MS PGothic" pitchFamily="34" charset="-128"/>
            </a:endParaRPr>
          </a:p>
        </p:txBody>
      </p:sp>
      <p:sp>
        <p:nvSpPr>
          <p:cNvPr id="4" name="Slide Number Placeholder 3"/>
          <p:cNvSpPr>
            <a:spLocks noGrp="1"/>
          </p:cNvSpPr>
          <p:nvPr>
            <p:ph type="sldNum" idx="10"/>
          </p:nvPr>
        </p:nvSpPr>
        <p:spPr/>
        <p:txBody>
          <a:bodyPr/>
          <a:lstStyle/>
          <a:p>
            <a:fld id="{75B571D4-E8A7-1C41-9F07-02C277179665}" type="slidenum">
              <a:rPr lang="en-GB" smtClean="0"/>
              <a:pPr/>
              <a:t>15</a:t>
            </a:fld>
            <a:endParaRPr lang="en-GB" dirty="0"/>
          </a:p>
        </p:txBody>
      </p:sp>
    </p:spTree>
    <p:extLst>
      <p:ext uri="{BB962C8B-B14F-4D97-AF65-F5344CB8AC3E}">
        <p14:creationId xmlns:p14="http://schemas.microsoft.com/office/powerpoint/2010/main" val="5418838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rgbClr val="000000"/>
                </a:solidFill>
                <a:latin typeface="Times New Roman" pitchFamily="-112" charset="0"/>
                <a:ea typeface="MS PGothic" pitchFamily="34" charset="-128"/>
                <a:cs typeface="MS PGothic" charset="0"/>
              </a:rPr>
              <a:t>Microsoft dropped the “Metro UI” moniker just before releasing Windows 8 due to legal concerns, replacing it with “Modern UI.” A lot of techs and IT industry pros continue to refer to the unique Windows 8/8.1 tiled interface as “Metro.” </a:t>
            </a:r>
            <a:endParaRPr lang="en-US" dirty="0"/>
          </a:p>
        </p:txBody>
      </p:sp>
      <p:sp>
        <p:nvSpPr>
          <p:cNvPr id="4" name="Slide Number Placeholder 3"/>
          <p:cNvSpPr>
            <a:spLocks noGrp="1"/>
          </p:cNvSpPr>
          <p:nvPr>
            <p:ph type="sldNum" idx="10"/>
          </p:nvPr>
        </p:nvSpPr>
        <p:spPr/>
        <p:txBody>
          <a:bodyPr/>
          <a:lstStyle/>
          <a:p>
            <a:fld id="{75B571D4-E8A7-1C41-9F07-02C277179665}" type="slidenum">
              <a:rPr lang="en-GB" smtClean="0"/>
              <a:pPr/>
              <a:t>21</a:t>
            </a:fld>
            <a:endParaRPr lang="en-GB" dirty="0"/>
          </a:p>
        </p:txBody>
      </p:sp>
    </p:spTree>
    <p:extLst>
      <p:ext uri="{BB962C8B-B14F-4D97-AF65-F5344CB8AC3E}">
        <p14:creationId xmlns:p14="http://schemas.microsoft.com/office/powerpoint/2010/main" val="3208500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1371600"/>
            <a:ext cx="8229600" cy="768096"/>
          </a:xfrm>
        </p:spPr>
        <p:txBody>
          <a:bodyPr/>
          <a:lstStyle>
            <a:lvl1pPr algn="ctr">
              <a:defRPr sz="4400" b="1">
                <a:solidFill>
                  <a:schemeClr val="tx1"/>
                </a:solidFill>
                <a:latin typeface="Calibri" panose="020F0502020204030204" pitchFamily="34" charset="0"/>
              </a:defRPr>
            </a:lvl1pPr>
          </a:lstStyle>
          <a:p>
            <a:r>
              <a:rPr lang="en-US" dirty="0"/>
              <a:t>Click to Click to edit Master title style</a:t>
            </a:r>
          </a:p>
        </p:txBody>
      </p:sp>
      <p:sp>
        <p:nvSpPr>
          <p:cNvPr id="3" name="Subtitle 2"/>
          <p:cNvSpPr>
            <a:spLocks noGrp="1"/>
          </p:cNvSpPr>
          <p:nvPr>
            <p:ph type="subTitle" idx="1"/>
          </p:nvPr>
        </p:nvSpPr>
        <p:spPr>
          <a:xfrm>
            <a:off x="1371600" y="2212848"/>
            <a:ext cx="6400800" cy="539496"/>
          </a:xfrm>
        </p:spPr>
        <p:txBody>
          <a:bodyPr/>
          <a:lstStyle>
            <a:lvl1pPr marL="0" indent="0" algn="ctr">
              <a:buNone/>
              <a:defRPr sz="4000" b="1">
                <a:solidFill>
                  <a:srgbClr val="006600"/>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a:t>Click to edit Master subtitle style</a:t>
            </a:r>
          </a:p>
        </p:txBody>
      </p:sp>
    </p:spTree>
    <p:extLst>
      <p:ext uri="{BB962C8B-B14F-4D97-AF65-F5344CB8AC3E}">
        <p14:creationId xmlns:p14="http://schemas.microsoft.com/office/powerpoint/2010/main" val="330893626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91054746"/>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9443837"/>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437775271"/>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6862219"/>
      </p:ext>
    </p:extLst>
  </p:cSld>
  <p:clrMapOvr>
    <a:masterClrMapping/>
  </p:clrMapOvr>
  <p:transition spd="med">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920341586"/>
      </p:ext>
    </p:extLst>
  </p:cSld>
  <p:clrMapOvr>
    <a:masterClrMapping/>
  </p:clrMapOvr>
  <p:transition spd="med">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893731720"/>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58063821"/>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48079084"/>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SmartArt Placeholder 2"/>
          <p:cNvSpPr>
            <a:spLocks noGrp="1"/>
          </p:cNvSpPr>
          <p:nvPr>
            <p:ph type="dgm" idx="1"/>
          </p:nvPr>
        </p:nvSpPr>
        <p:spPr>
          <a:xfrm>
            <a:off x="457200" y="1600200"/>
            <a:ext cx="8229600" cy="4525963"/>
          </a:xfrm>
          <a:prstGeom prst="rect">
            <a:avLst/>
          </a:prstGeom>
        </p:spPr>
        <p:txBody>
          <a:bodyPr/>
          <a:lstStyle/>
          <a:p>
            <a:pPr lvl="0"/>
            <a:endParaRPr lang="en-US" noProof="0"/>
          </a:p>
        </p:txBody>
      </p:sp>
    </p:spTree>
    <p:extLst>
      <p:ext uri="{BB962C8B-B14F-4D97-AF65-F5344CB8AC3E}">
        <p14:creationId xmlns:p14="http://schemas.microsoft.com/office/powerpoint/2010/main" val="2162295412"/>
      </p:ext>
    </p:extLst>
  </p:cSld>
  <p:clrMapOvr>
    <a:masterClrMapping/>
  </p:clrMapOvr>
  <p:transition spd="med">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57400" y="52388"/>
            <a:ext cx="7086600" cy="1006475"/>
          </a:xfrm>
        </p:spPr>
        <p:txBody>
          <a:bodyPr/>
          <a:lstStyle>
            <a:lvl1pPr>
              <a:defRPr sz="3600" b="0">
                <a:latin typeface="Calibri" panose="020F0502020204030204"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buSzPct val="85000"/>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5268086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057400" y="52388"/>
            <a:ext cx="7086600" cy="1006475"/>
          </a:xfrm>
        </p:spPr>
        <p:txBody>
          <a:bodyPr/>
          <a:lstStyle>
            <a:lvl1pPr>
              <a:defRPr sz="3600" b="0">
                <a:latin typeface="Calibri" panose="020F0502020204030204" pitchFamily="34" charset="0"/>
              </a:defRPr>
            </a:lvl1pPr>
          </a:lstStyle>
          <a:p>
            <a:r>
              <a:rPr lang="en-US" dirty="0"/>
              <a:t>Click to edit Master title style</a:t>
            </a:r>
          </a:p>
        </p:txBody>
      </p:sp>
      <p:sp>
        <p:nvSpPr>
          <p:cNvPr id="3" name="Content Placeholder 2"/>
          <p:cNvSpPr>
            <a:spLocks noGrp="1"/>
          </p:cNvSpPr>
          <p:nvPr>
            <p:ph sz="half" idx="1"/>
          </p:nvPr>
        </p:nvSpPr>
        <p:spPr>
          <a:xfrm>
            <a:off x="457200" y="1143000"/>
            <a:ext cx="4037013" cy="5334000"/>
          </a:xfrm>
        </p:spPr>
        <p:txBody>
          <a:bodyPr/>
          <a:lstStyle>
            <a:lvl1pPr>
              <a:buSzPct val="85000"/>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6613" y="1143000"/>
            <a:ext cx="4038600" cy="5334000"/>
          </a:xfrm>
        </p:spPr>
        <p:txBody>
          <a:bodyPr/>
          <a:lstStyle>
            <a:lvl1pPr>
              <a:buSzPct val="85000"/>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02567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57400" y="58270"/>
            <a:ext cx="7086600" cy="1005840"/>
          </a:xfrm>
        </p:spPr>
        <p:txBody>
          <a:bodyPr/>
          <a:lstStyle>
            <a:lvl1pPr>
              <a:defRPr sz="3600" b="0">
                <a:latin typeface="Calibri" panose="020F0502020204030204" pitchFamily="34" charset="0"/>
              </a:defRPr>
            </a:lvl1pPr>
          </a:lstStyle>
          <a:p>
            <a:r>
              <a:rPr lang="en-US" dirty="0"/>
              <a:t>Click to edit Master title style</a:t>
            </a:r>
          </a:p>
        </p:txBody>
      </p:sp>
      <p:sp>
        <p:nvSpPr>
          <p:cNvPr id="3" name="Text Placeholder 2"/>
          <p:cNvSpPr>
            <a:spLocks noGrp="1"/>
          </p:cNvSpPr>
          <p:nvPr>
            <p:ph type="body" idx="1"/>
          </p:nvPr>
        </p:nvSpPr>
        <p:spPr>
          <a:xfrm>
            <a:off x="457200" y="1143000"/>
            <a:ext cx="4040188" cy="639762"/>
          </a:xfrm>
        </p:spPr>
        <p:txBody>
          <a:bodyPr anchor="b"/>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1782762"/>
            <a:ext cx="4040188" cy="46180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143000"/>
            <a:ext cx="4041775" cy="639762"/>
          </a:xfrm>
        </p:spPr>
        <p:txBody>
          <a:bodyPr anchor="b"/>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1793875"/>
            <a:ext cx="4041775" cy="461803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21663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057400" y="52388"/>
            <a:ext cx="7086600" cy="1006475"/>
          </a:xfrm>
        </p:spPr>
        <p:txBody>
          <a:bodyPr/>
          <a:lstStyle>
            <a:lvl1pPr>
              <a:defRPr sz="3600" b="0">
                <a:latin typeface="Calibri" panose="020F0502020204030204" pitchFamily="34" charset="0"/>
              </a:defRPr>
            </a:lvl1pPr>
          </a:lstStyle>
          <a:p>
            <a:r>
              <a:rPr lang="en-US" dirty="0"/>
              <a:t>Click to edit Master title style</a:t>
            </a:r>
          </a:p>
        </p:txBody>
      </p:sp>
    </p:spTree>
    <p:extLst>
      <p:ext uri="{BB962C8B-B14F-4D97-AF65-F5344CB8AC3E}">
        <p14:creationId xmlns:p14="http://schemas.microsoft.com/office/powerpoint/2010/main" val="3546290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099581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828995965"/>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4170153"/>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0553198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6"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image" Target="../media/image2.jpe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667000" y="52388"/>
            <a:ext cx="6477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ctr" anchorCtr="0" compatLnSpc="1">
            <a:prstTxWarp prst="textNoShape">
              <a:avLst/>
            </a:prstTxWarp>
          </a:bodyPr>
          <a:lstStyle/>
          <a:p>
            <a:pPr lvl="0"/>
            <a:r>
              <a:rPr lang="en-GB" altLang="en-US"/>
              <a:t>Click to edit the title text format</a:t>
            </a:r>
          </a:p>
        </p:txBody>
      </p:sp>
      <p:sp>
        <p:nvSpPr>
          <p:cNvPr id="1027" name="Rectangle 2"/>
          <p:cNvSpPr>
            <a:spLocks noGrp="1" noChangeArrowheads="1"/>
          </p:cNvSpPr>
          <p:nvPr>
            <p:ph type="body" idx="1"/>
          </p:nvPr>
        </p:nvSpPr>
        <p:spPr bwMode="auto">
          <a:xfrm>
            <a:off x="457200" y="1143000"/>
            <a:ext cx="8228013"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p>
            <a:pPr lvl="0"/>
            <a:r>
              <a:rPr lang="en-GB" altLang="en-US" dirty="0"/>
              <a:t>Click to edit the outline text format</a:t>
            </a:r>
          </a:p>
          <a:p>
            <a:pPr lvl="1"/>
            <a:r>
              <a:rPr lang="en-GB" altLang="en-US" dirty="0"/>
              <a:t>Second Outline Level</a:t>
            </a:r>
          </a:p>
          <a:p>
            <a:pPr lvl="2"/>
            <a:r>
              <a:rPr lang="en-GB" altLang="en-US" dirty="0"/>
              <a:t>Third Outline Level</a:t>
            </a:r>
          </a:p>
          <a:p>
            <a:pPr lvl="3"/>
            <a:r>
              <a:rPr lang="en-GB" altLang="en-US" dirty="0"/>
              <a:t>Fourth Outline Level</a:t>
            </a:r>
          </a:p>
          <a:p>
            <a:pPr lvl="4"/>
            <a:r>
              <a:rPr lang="en-GB" altLang="en-US" dirty="0"/>
              <a:t>Fifth Outline Level</a:t>
            </a:r>
          </a:p>
          <a:p>
            <a:pPr lvl="4"/>
            <a:r>
              <a:rPr lang="en-GB" altLang="en-US" dirty="0"/>
              <a:t>Sixth Outline Level</a:t>
            </a:r>
          </a:p>
          <a:p>
            <a:pPr lvl="4"/>
            <a:r>
              <a:rPr lang="en-GB" altLang="en-US" dirty="0"/>
              <a:t>Seventh Outline Level</a:t>
            </a:r>
          </a:p>
          <a:p>
            <a:pPr lvl="4"/>
            <a:r>
              <a:rPr lang="en-GB" altLang="en-US" dirty="0"/>
              <a:t>Eighth Outline Level</a:t>
            </a:r>
          </a:p>
          <a:p>
            <a:pPr lvl="4"/>
            <a:r>
              <a:rPr lang="en-GB" altLang="en-US" dirty="0"/>
              <a:t>Ninth Outline Level</a:t>
            </a:r>
          </a:p>
        </p:txBody>
      </p:sp>
      <p:grpSp>
        <p:nvGrpSpPr>
          <p:cNvPr id="5" name="Group 3"/>
          <p:cNvGrpSpPr>
            <a:grpSpLocks/>
          </p:cNvGrpSpPr>
          <p:nvPr/>
        </p:nvGrpSpPr>
        <p:grpSpPr bwMode="auto">
          <a:xfrm>
            <a:off x="0" y="6553200"/>
            <a:ext cx="9144000" cy="309563"/>
            <a:chOff x="0" y="4128"/>
            <a:chExt cx="5760" cy="195"/>
          </a:xfrm>
        </p:grpSpPr>
        <p:sp>
          <p:nvSpPr>
            <p:cNvPr id="1031" name="Rectangle 4"/>
            <p:cNvSpPr>
              <a:spLocks noChangeArrowheads="1"/>
            </p:cNvSpPr>
            <p:nvPr/>
          </p:nvSpPr>
          <p:spPr bwMode="auto">
            <a:xfrm>
              <a:off x="0" y="4128"/>
              <a:ext cx="5760" cy="192"/>
            </a:xfrm>
            <a:prstGeom prst="rect">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bg1"/>
                  </a:solidFill>
                  <a:latin typeface="Arial" charset="0"/>
                  <a:ea typeface="MS Gothic" pitchFamily="49" charset="-128"/>
                </a:defRPr>
              </a:lvl1pPr>
              <a:lvl2pPr marL="742950" indent="-285750" eaLnBrk="0" hangingPunct="0">
                <a:defRPr>
                  <a:solidFill>
                    <a:schemeClr val="bg1"/>
                  </a:solidFill>
                  <a:latin typeface="Arial" charset="0"/>
                  <a:ea typeface="MS Gothic" pitchFamily="49" charset="-128"/>
                </a:defRPr>
              </a:lvl2pPr>
              <a:lvl3pPr marL="1143000" indent="-228600" eaLnBrk="0" hangingPunct="0">
                <a:defRPr>
                  <a:solidFill>
                    <a:schemeClr val="bg1"/>
                  </a:solidFill>
                  <a:latin typeface="Arial" charset="0"/>
                  <a:ea typeface="MS Gothic" pitchFamily="49" charset="-128"/>
                </a:defRPr>
              </a:lvl3pPr>
              <a:lvl4pPr marL="1600200" indent="-228600" eaLnBrk="0" hangingPunct="0">
                <a:defRPr>
                  <a:solidFill>
                    <a:schemeClr val="bg1"/>
                  </a:solidFill>
                  <a:latin typeface="Arial" charset="0"/>
                  <a:ea typeface="MS Gothic" pitchFamily="49" charset="-128"/>
                </a:defRPr>
              </a:lvl4pPr>
              <a:lvl5pPr marL="2057400" indent="-228600" eaLnBrk="0" hangingPunct="0">
                <a:defRPr>
                  <a:solidFill>
                    <a:schemeClr val="bg1"/>
                  </a:solidFill>
                  <a:latin typeface="Arial" charset="0"/>
                  <a:ea typeface="MS Gothic" pitchFamily="49" charset="-128"/>
                </a:defRPr>
              </a:lvl5pPr>
              <a:lvl6pPr marL="2514600" indent="-228600" defTabSz="457200" eaLnBrk="0" fontAlgn="base" hangingPunct="0">
                <a:lnSpc>
                  <a:spcPct val="93000"/>
                </a:lnSpc>
                <a:spcBef>
                  <a:spcPct val="0"/>
                </a:spcBef>
                <a:spcAft>
                  <a:spcPct val="0"/>
                </a:spcAft>
                <a:buClr>
                  <a:srgbClr val="000000"/>
                </a:buClr>
                <a:buSzPct val="100000"/>
                <a:buFont typeface="Arial" charset="0"/>
                <a:defRPr>
                  <a:solidFill>
                    <a:schemeClr val="bg1"/>
                  </a:solidFill>
                  <a:latin typeface="Arial" charset="0"/>
                  <a:ea typeface="MS Gothic" pitchFamily="49" charset="-128"/>
                </a:defRPr>
              </a:lvl6pPr>
              <a:lvl7pPr marL="2971800" indent="-228600" defTabSz="457200" eaLnBrk="0" fontAlgn="base" hangingPunct="0">
                <a:lnSpc>
                  <a:spcPct val="93000"/>
                </a:lnSpc>
                <a:spcBef>
                  <a:spcPct val="0"/>
                </a:spcBef>
                <a:spcAft>
                  <a:spcPct val="0"/>
                </a:spcAft>
                <a:buClr>
                  <a:srgbClr val="000000"/>
                </a:buClr>
                <a:buSzPct val="100000"/>
                <a:buFont typeface="Arial" charset="0"/>
                <a:defRPr>
                  <a:solidFill>
                    <a:schemeClr val="bg1"/>
                  </a:solidFill>
                  <a:latin typeface="Arial" charset="0"/>
                  <a:ea typeface="MS Gothic" pitchFamily="49" charset="-128"/>
                </a:defRPr>
              </a:lvl7pPr>
              <a:lvl8pPr marL="3429000" indent="-228600" defTabSz="457200" eaLnBrk="0" fontAlgn="base" hangingPunct="0">
                <a:lnSpc>
                  <a:spcPct val="93000"/>
                </a:lnSpc>
                <a:spcBef>
                  <a:spcPct val="0"/>
                </a:spcBef>
                <a:spcAft>
                  <a:spcPct val="0"/>
                </a:spcAft>
                <a:buClr>
                  <a:srgbClr val="000000"/>
                </a:buClr>
                <a:buSzPct val="100000"/>
                <a:buFont typeface="Arial" charset="0"/>
                <a:defRPr>
                  <a:solidFill>
                    <a:schemeClr val="bg1"/>
                  </a:solidFill>
                  <a:latin typeface="Arial" charset="0"/>
                  <a:ea typeface="MS Gothic" pitchFamily="49" charset="-128"/>
                </a:defRPr>
              </a:lvl8pPr>
              <a:lvl9pPr marL="3886200" indent="-228600" defTabSz="457200" eaLnBrk="0" fontAlgn="base" hangingPunct="0">
                <a:lnSpc>
                  <a:spcPct val="93000"/>
                </a:lnSpc>
                <a:spcBef>
                  <a:spcPct val="0"/>
                </a:spcBef>
                <a:spcAft>
                  <a:spcPct val="0"/>
                </a:spcAft>
                <a:buClr>
                  <a:srgbClr val="000000"/>
                </a:buClr>
                <a:buSzPct val="100000"/>
                <a:buFont typeface="Arial" charset="0"/>
                <a:defRPr>
                  <a:solidFill>
                    <a:schemeClr val="bg1"/>
                  </a:solidFill>
                  <a:latin typeface="Arial" charset="0"/>
                  <a:ea typeface="MS Gothic" pitchFamily="49" charset="-128"/>
                </a:defRPr>
              </a:lvl9pPr>
            </a:lstStyle>
            <a:p>
              <a:pPr eaLnBrk="1" hangingPunct="1"/>
              <a:endParaRPr lang="en-US" altLang="en-US" dirty="0"/>
            </a:p>
          </p:txBody>
        </p:sp>
        <p:sp>
          <p:nvSpPr>
            <p:cNvPr id="1034" name="Text Box 5"/>
            <p:cNvSpPr txBox="1">
              <a:spLocks noChangeArrowheads="1"/>
            </p:cNvSpPr>
            <p:nvPr/>
          </p:nvSpPr>
          <p:spPr bwMode="auto">
            <a:xfrm>
              <a:off x="144" y="4147"/>
              <a:ext cx="5040" cy="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1pPr>
              <a:lvl2pPr marL="742950" indent="-28575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2pPr>
              <a:lvl3pPr marL="11430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3pPr>
              <a:lvl4pPr marL="16002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4pPr>
              <a:lvl5pPr marL="2057400" indent="-228600" eaLnBrk="0" hangingPunc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5pPr>
              <a:lvl6pPr marL="2514600" indent="-228600" defTabSz="457200" eaLnBrk="0" fontAlgn="base" hangingPunct="0">
                <a:lnSpc>
                  <a:spcPct val="93000"/>
                </a:lnSpc>
                <a:spcBef>
                  <a:spcPct val="0"/>
                </a:spcBef>
                <a:spcAft>
                  <a:spcPct val="0"/>
                </a:spcAft>
                <a:buClr>
                  <a:srgbClr val="000000"/>
                </a:buClr>
                <a:buSzPct val="100000"/>
                <a:buFont typeface="Arial" pitchFamily="34"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6pPr>
              <a:lvl7pPr marL="2971800" indent="-228600" defTabSz="457200" eaLnBrk="0" fontAlgn="base" hangingPunct="0">
                <a:lnSpc>
                  <a:spcPct val="93000"/>
                </a:lnSpc>
                <a:spcBef>
                  <a:spcPct val="0"/>
                </a:spcBef>
                <a:spcAft>
                  <a:spcPct val="0"/>
                </a:spcAft>
                <a:buClr>
                  <a:srgbClr val="000000"/>
                </a:buClr>
                <a:buSzPct val="100000"/>
                <a:buFont typeface="Arial" pitchFamily="34"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7pPr>
              <a:lvl8pPr marL="3429000" indent="-228600" defTabSz="457200" eaLnBrk="0" fontAlgn="base" hangingPunct="0">
                <a:lnSpc>
                  <a:spcPct val="93000"/>
                </a:lnSpc>
                <a:spcBef>
                  <a:spcPct val="0"/>
                </a:spcBef>
                <a:spcAft>
                  <a:spcPct val="0"/>
                </a:spcAft>
                <a:buClr>
                  <a:srgbClr val="000000"/>
                </a:buClr>
                <a:buSzPct val="100000"/>
                <a:buFont typeface="Arial" pitchFamily="34"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8pPr>
              <a:lvl9pPr marL="3886200" indent="-228600" defTabSz="457200" eaLnBrk="0" fontAlgn="base" hangingPunct="0">
                <a:lnSpc>
                  <a:spcPct val="93000"/>
                </a:lnSpc>
                <a:spcBef>
                  <a:spcPct val="0"/>
                </a:spcBef>
                <a:spcAft>
                  <a:spcPct val="0"/>
                </a:spcAft>
                <a:buClr>
                  <a:srgbClr val="000000"/>
                </a:buClr>
                <a:buSzPct val="100000"/>
                <a:buFont typeface="Arial" pitchFamily="34"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chemeClr val="bg1"/>
                  </a:solidFill>
                  <a:latin typeface="Arial" pitchFamily="34" charset="0"/>
                  <a:ea typeface="MS Gothic" pitchFamily="49" charset="-128"/>
                </a:defRPr>
              </a:lvl9pPr>
            </a:lstStyle>
            <a:p>
              <a:pPr eaLnBrk="1" hangingPunct="1">
                <a:lnSpc>
                  <a:spcPct val="100000"/>
                </a:lnSpc>
                <a:spcBef>
                  <a:spcPts val="750"/>
                </a:spcBef>
                <a:buClr>
                  <a:srgbClr val="FFFFFF"/>
                </a:buClr>
                <a:buFont typeface="Arial" pitchFamily="34" charset="0"/>
                <a:buNone/>
                <a:defRPr/>
              </a:pPr>
              <a:r>
                <a:rPr lang="en-GB" sz="1200" dirty="0">
                  <a:solidFill>
                    <a:srgbClr val="FFFFFF"/>
                  </a:solidFill>
                  <a:latin typeface="Calibri" panose="020F0502020204030204" pitchFamily="34" charset="0"/>
                </a:rPr>
                <a:t>Copyright © 2016 by McGraw-Hill Education. All rights reserved.</a:t>
              </a:r>
            </a:p>
          </p:txBody>
        </p:sp>
      </p:grpSp>
      <p:sp>
        <p:nvSpPr>
          <p:cNvPr id="1029" name="Rectangle 7"/>
          <p:cNvSpPr>
            <a:spLocks noChangeArrowheads="1"/>
          </p:cNvSpPr>
          <p:nvPr userDrawn="1"/>
        </p:nvSpPr>
        <p:spPr bwMode="auto">
          <a:xfrm>
            <a:off x="0" y="0"/>
            <a:ext cx="9144000" cy="1066800"/>
          </a:xfrm>
          <a:prstGeom prst="rect">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dirty="0">
              <a:ea typeface="MS Gothic" charset="0"/>
              <a:cs typeface="MS Gothic" charset="0"/>
            </a:endParaRPr>
          </a:p>
        </p:txBody>
      </p:sp>
      <p:sp>
        <p:nvSpPr>
          <p:cNvPr id="1032" name="Text Box 10"/>
          <p:cNvSpPr txBox="1">
            <a:spLocks noChangeArrowheads="1"/>
          </p:cNvSpPr>
          <p:nvPr userDrawn="1"/>
        </p:nvSpPr>
        <p:spPr bwMode="auto">
          <a:xfrm>
            <a:off x="0" y="0"/>
            <a:ext cx="1847850" cy="1069848"/>
          </a:xfrm>
          <a:prstGeom prst="rect">
            <a:avLst/>
          </a:prstGeom>
          <a:gradFill flip="none" rotWithShape="1">
            <a:gsLst>
              <a:gs pos="0">
                <a:srgbClr val="800000">
                  <a:shade val="30000"/>
                  <a:satMod val="115000"/>
                </a:srgbClr>
              </a:gs>
              <a:gs pos="50000">
                <a:srgbClr val="800000">
                  <a:shade val="67500"/>
                  <a:satMod val="115000"/>
                </a:srgbClr>
              </a:gs>
              <a:gs pos="100000">
                <a:srgbClr val="800000">
                  <a:shade val="100000"/>
                  <a:satMod val="115000"/>
                </a:srgbClr>
              </a:gs>
            </a:gsLst>
            <a:lin ang="2700000" scaled="1"/>
            <a:tileRect/>
          </a:gradFill>
          <a:ln>
            <a:noFill/>
          </a:ln>
          <a:effectLst/>
        </p:spPr>
        <p:txBody>
          <a:bodyPr anchor="ctr">
            <a:spAutoFit/>
          </a:bodyPr>
          <a:lstStyle>
            <a:lvl1pPr eaLnBrk="0" hangingPunct="0">
              <a:defRPr sz="2400">
                <a:solidFill>
                  <a:schemeClr val="bg1"/>
                </a:solidFill>
                <a:latin typeface="Arial" pitchFamily="34" charset="0"/>
                <a:ea typeface="MS Gothic" pitchFamily="49" charset="-128"/>
              </a:defRPr>
            </a:lvl1pPr>
            <a:lvl2pPr marL="742950" indent="-285750" eaLnBrk="0" hangingPunct="0">
              <a:defRPr sz="2400">
                <a:solidFill>
                  <a:schemeClr val="bg1"/>
                </a:solidFill>
                <a:latin typeface="Arial" pitchFamily="34" charset="0"/>
                <a:ea typeface="MS Gothic" pitchFamily="49" charset="-128"/>
              </a:defRPr>
            </a:lvl2pPr>
            <a:lvl3pPr marL="1143000" indent="-228600" eaLnBrk="0" hangingPunct="0">
              <a:defRPr sz="2400">
                <a:solidFill>
                  <a:schemeClr val="bg1"/>
                </a:solidFill>
                <a:latin typeface="Arial" pitchFamily="34" charset="0"/>
                <a:ea typeface="MS Gothic" pitchFamily="49" charset="-128"/>
              </a:defRPr>
            </a:lvl3pPr>
            <a:lvl4pPr marL="1600200" indent="-228600" eaLnBrk="0" hangingPunct="0">
              <a:defRPr sz="2400">
                <a:solidFill>
                  <a:schemeClr val="bg1"/>
                </a:solidFill>
                <a:latin typeface="Arial" pitchFamily="34" charset="0"/>
                <a:ea typeface="MS Gothic" pitchFamily="49" charset="-128"/>
              </a:defRPr>
            </a:lvl4pPr>
            <a:lvl5pPr marL="2057400" indent="-228600" eaLnBrk="0" hangingPunct="0">
              <a:defRPr sz="2400">
                <a:solidFill>
                  <a:schemeClr val="bg1"/>
                </a:solidFill>
                <a:latin typeface="Arial" pitchFamily="34" charset="0"/>
                <a:ea typeface="MS Gothic" pitchFamily="49" charset="-128"/>
              </a:defRPr>
            </a:lvl5pPr>
            <a:lvl6pPr marL="2514600" indent="-228600" defTabSz="457200" eaLnBrk="0" fontAlgn="base" hangingPunct="0">
              <a:lnSpc>
                <a:spcPct val="93000"/>
              </a:lnSpc>
              <a:spcBef>
                <a:spcPct val="0"/>
              </a:spcBef>
              <a:spcAft>
                <a:spcPct val="0"/>
              </a:spcAft>
              <a:buClr>
                <a:srgbClr val="000000"/>
              </a:buClr>
              <a:buSzPct val="100000"/>
              <a:buFont typeface="Arial" pitchFamily="34" charset="0"/>
              <a:defRPr sz="2400">
                <a:solidFill>
                  <a:schemeClr val="bg1"/>
                </a:solidFill>
                <a:latin typeface="Arial" pitchFamily="34" charset="0"/>
                <a:ea typeface="MS Gothic" pitchFamily="49" charset="-128"/>
              </a:defRPr>
            </a:lvl6pPr>
            <a:lvl7pPr marL="2971800" indent="-228600" defTabSz="457200" eaLnBrk="0" fontAlgn="base" hangingPunct="0">
              <a:lnSpc>
                <a:spcPct val="93000"/>
              </a:lnSpc>
              <a:spcBef>
                <a:spcPct val="0"/>
              </a:spcBef>
              <a:spcAft>
                <a:spcPct val="0"/>
              </a:spcAft>
              <a:buClr>
                <a:srgbClr val="000000"/>
              </a:buClr>
              <a:buSzPct val="100000"/>
              <a:buFont typeface="Arial" pitchFamily="34" charset="0"/>
              <a:defRPr sz="2400">
                <a:solidFill>
                  <a:schemeClr val="bg1"/>
                </a:solidFill>
                <a:latin typeface="Arial" pitchFamily="34" charset="0"/>
                <a:ea typeface="MS Gothic" pitchFamily="49" charset="-128"/>
              </a:defRPr>
            </a:lvl7pPr>
            <a:lvl8pPr marL="3429000" indent="-228600" defTabSz="457200" eaLnBrk="0" fontAlgn="base" hangingPunct="0">
              <a:lnSpc>
                <a:spcPct val="93000"/>
              </a:lnSpc>
              <a:spcBef>
                <a:spcPct val="0"/>
              </a:spcBef>
              <a:spcAft>
                <a:spcPct val="0"/>
              </a:spcAft>
              <a:buClr>
                <a:srgbClr val="000000"/>
              </a:buClr>
              <a:buSzPct val="100000"/>
              <a:buFont typeface="Arial" pitchFamily="34" charset="0"/>
              <a:defRPr sz="2400">
                <a:solidFill>
                  <a:schemeClr val="bg1"/>
                </a:solidFill>
                <a:latin typeface="Arial" pitchFamily="34" charset="0"/>
                <a:ea typeface="MS Gothic" pitchFamily="49" charset="-128"/>
              </a:defRPr>
            </a:lvl8pPr>
            <a:lvl9pPr marL="3886200" indent="-228600" defTabSz="457200" eaLnBrk="0" fontAlgn="base" hangingPunct="0">
              <a:lnSpc>
                <a:spcPct val="93000"/>
              </a:lnSpc>
              <a:spcBef>
                <a:spcPct val="0"/>
              </a:spcBef>
              <a:spcAft>
                <a:spcPct val="0"/>
              </a:spcAft>
              <a:buClr>
                <a:srgbClr val="000000"/>
              </a:buClr>
              <a:buSzPct val="100000"/>
              <a:buFont typeface="Arial" pitchFamily="34" charset="0"/>
              <a:defRPr sz="2400">
                <a:solidFill>
                  <a:schemeClr val="bg1"/>
                </a:solidFill>
                <a:latin typeface="Arial" pitchFamily="34" charset="0"/>
                <a:ea typeface="MS Gothic" pitchFamily="49" charset="-128"/>
              </a:defRPr>
            </a:lvl9pPr>
          </a:lstStyle>
          <a:p>
            <a:pPr algn="ctr" eaLnBrk="1" hangingPunct="1">
              <a:lnSpc>
                <a:spcPct val="100000"/>
              </a:lnSpc>
              <a:spcBef>
                <a:spcPct val="50000"/>
              </a:spcBef>
              <a:buClrTx/>
              <a:buSzTx/>
              <a:buFontTx/>
              <a:buNone/>
              <a:defRPr/>
            </a:pPr>
            <a:r>
              <a:rPr lang="en-US" sz="900" b="1" dirty="0">
                <a:latin typeface="Times New Roman" pitchFamily="18" charset="0"/>
              </a:rPr>
              <a:t>Mike Meyers</a:t>
            </a:r>
            <a:r>
              <a:rPr lang="en-US" altLang="en-US" sz="900" b="1" dirty="0">
                <a:latin typeface="Times New Roman" pitchFamily="18" charset="0"/>
              </a:rPr>
              <a:t>’</a:t>
            </a:r>
            <a:r>
              <a:rPr lang="en-US" sz="900" b="1" dirty="0">
                <a:latin typeface="Times New Roman" pitchFamily="18" charset="0"/>
              </a:rPr>
              <a:t> CompTIA A+</a:t>
            </a:r>
            <a:r>
              <a:rPr lang="en-US" sz="900" b="1" baseline="30000" dirty="0">
                <a:latin typeface="Times New Roman" pitchFamily="18" charset="0"/>
              </a:rPr>
              <a:t>®</a:t>
            </a:r>
            <a:r>
              <a:rPr lang="en-US" sz="900" b="1" dirty="0">
                <a:latin typeface="Times New Roman" pitchFamily="18" charset="0"/>
              </a:rPr>
              <a:t> Guide to</a:t>
            </a:r>
            <a:br>
              <a:rPr lang="en-US" sz="900" b="1" dirty="0">
                <a:latin typeface="Times New Roman" pitchFamily="18" charset="0"/>
              </a:rPr>
            </a:br>
            <a:r>
              <a:rPr lang="en-US" sz="1300" b="1" dirty="0">
                <a:latin typeface="Times New Roman" pitchFamily="18" charset="0"/>
              </a:rPr>
              <a:t>Managing and </a:t>
            </a:r>
            <a:r>
              <a:rPr lang="en-US" sz="1300" b="1">
                <a:latin typeface="Times New Roman" pitchFamily="18" charset="0"/>
              </a:rPr>
              <a:t/>
            </a:r>
            <a:br>
              <a:rPr lang="en-US" sz="1300" b="1">
                <a:latin typeface="Times New Roman" pitchFamily="18" charset="0"/>
              </a:rPr>
            </a:br>
            <a:r>
              <a:rPr lang="en-US" sz="1300" b="1" smtClean="0">
                <a:latin typeface="Times New Roman" pitchFamily="18" charset="0"/>
              </a:rPr>
              <a:t>Troubleshooting </a:t>
            </a:r>
            <a:r>
              <a:rPr lang="en-US" sz="1300" b="1" dirty="0">
                <a:latin typeface="Times New Roman" pitchFamily="18" charset="0"/>
              </a:rPr>
              <a:t>PCs</a:t>
            </a:r>
            <a:r>
              <a:rPr lang="en-US" sz="1400" b="1" dirty="0">
                <a:latin typeface="Times New Roman" pitchFamily="18" charset="0"/>
              </a:rPr>
              <a:t> </a:t>
            </a:r>
          </a:p>
          <a:p>
            <a:pPr algn="ctr" eaLnBrk="1" hangingPunct="1">
              <a:lnSpc>
                <a:spcPct val="100000"/>
              </a:lnSpc>
              <a:spcBef>
                <a:spcPct val="50000"/>
              </a:spcBef>
              <a:buClrTx/>
              <a:buSzTx/>
              <a:buFontTx/>
              <a:buNone/>
              <a:defRPr/>
            </a:pPr>
            <a:r>
              <a:rPr lang="en-US" sz="800" b="1" dirty="0">
                <a:latin typeface="Times New Roman" pitchFamily="18" charset="0"/>
              </a:rPr>
              <a:t>Fifth Edition</a:t>
            </a:r>
          </a:p>
        </p:txBody>
      </p:sp>
      <p:sp>
        <p:nvSpPr>
          <p:cNvPr id="2" name="Rectangle 1"/>
          <p:cNvSpPr/>
          <p:nvPr userDrawn="1"/>
        </p:nvSpPr>
        <p:spPr>
          <a:xfrm>
            <a:off x="2286000" y="3125199"/>
            <a:ext cx="4572000" cy="607602"/>
          </a:xfrm>
          <a:prstGeom prst="rect">
            <a:avLst/>
          </a:prstGeom>
        </p:spPr>
        <p:txBody>
          <a:bodyPr>
            <a:spAutoFit/>
          </a:bodyPr>
          <a:lstStyle/>
          <a:p>
            <a:r>
              <a:rPr lang="en-US" sz="1800" kern="1200" dirty="0">
                <a:solidFill>
                  <a:schemeClr val="bg1"/>
                </a:solidFill>
                <a:effectLst/>
                <a:latin typeface="Arial" charset="0"/>
                <a:ea typeface="MS Gothic" pitchFamily="49" charset="-128"/>
                <a:cs typeface="+mn-cs"/>
              </a:rPr>
              <a:t>Copyright © 2016 by McGraw-Hill Education. All rights reserved.</a:t>
            </a:r>
          </a:p>
        </p:txBody>
      </p:sp>
      <p:sp>
        <p:nvSpPr>
          <p:cNvPr id="3" name="Rectangle 2"/>
          <p:cNvSpPr/>
          <p:nvPr userDrawn="1"/>
        </p:nvSpPr>
        <p:spPr>
          <a:xfrm>
            <a:off x="2286000" y="3125199"/>
            <a:ext cx="4572000" cy="607602"/>
          </a:xfrm>
          <a:prstGeom prst="rect">
            <a:avLst/>
          </a:prstGeom>
        </p:spPr>
        <p:txBody>
          <a:bodyPr>
            <a:spAutoFit/>
          </a:bodyPr>
          <a:lstStyle/>
          <a:p>
            <a:r>
              <a:rPr lang="en-US" sz="1800" kern="1200" dirty="0">
                <a:solidFill>
                  <a:schemeClr val="bg1"/>
                </a:solidFill>
                <a:effectLst/>
                <a:latin typeface="Arial" charset="0"/>
                <a:ea typeface="MS Gothic" pitchFamily="49" charset="-128"/>
                <a:cs typeface="+mn-cs"/>
              </a:rPr>
              <a:t>Copyright © 2016 by McGraw-Hill Education. All rights reserved.</a:t>
            </a:r>
          </a:p>
        </p:txBody>
      </p:sp>
      <p:sp>
        <p:nvSpPr>
          <p:cNvPr id="4" name="Rectangle 3"/>
          <p:cNvSpPr/>
          <p:nvPr userDrawn="1"/>
        </p:nvSpPr>
        <p:spPr>
          <a:xfrm>
            <a:off x="2286000" y="3125199"/>
            <a:ext cx="4572000" cy="607602"/>
          </a:xfrm>
          <a:prstGeom prst="rect">
            <a:avLst/>
          </a:prstGeom>
        </p:spPr>
        <p:txBody>
          <a:bodyPr>
            <a:spAutoFit/>
          </a:bodyPr>
          <a:lstStyle/>
          <a:p>
            <a:r>
              <a:rPr lang="en-US" sz="1800" kern="1200" dirty="0">
                <a:solidFill>
                  <a:schemeClr val="bg1"/>
                </a:solidFill>
                <a:effectLst/>
                <a:latin typeface="Arial" charset="0"/>
                <a:ea typeface="MS Gothic" pitchFamily="49" charset="-128"/>
                <a:cs typeface="+mn-cs"/>
              </a:rPr>
              <a:t>Copyright © 2016 by McGraw-Hill Education. All rights reserved.</a:t>
            </a:r>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Lst>
  <p:timing>
    <p:tnLst>
      <p:par>
        <p:cTn id="1" dur="indefinite" restart="never" nodeType="tmRoot"/>
      </p:par>
    </p:tnLst>
  </p:timing>
  <p:txStyles>
    <p:titleStyle>
      <a:lvl1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mj-lt"/>
          <a:ea typeface="+mj-ea"/>
          <a:cs typeface="MS Gothic" charset="0"/>
        </a:defRPr>
      </a:lvl1pPr>
      <a:lvl2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2pPr>
      <a:lvl3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3pPr>
      <a:lvl4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4pPr>
      <a:lvl5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5pPr>
      <a:lvl6pPr marL="4572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6pPr>
      <a:lvl7pPr marL="9144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7pPr>
      <a:lvl8pPr marL="13716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8pPr>
      <a:lvl9pPr marL="18288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9pPr>
    </p:titleStyle>
    <p:bodyStyle>
      <a:lvl1pPr marL="341313" indent="-341313" algn="l" defTabSz="457200" rtl="0" eaLnBrk="0" fontAlgn="base" hangingPunct="0">
        <a:lnSpc>
          <a:spcPct val="101000"/>
        </a:lnSpc>
        <a:spcBef>
          <a:spcPts val="650"/>
        </a:spcBef>
        <a:spcAft>
          <a:spcPct val="0"/>
        </a:spcAft>
        <a:buClr>
          <a:srgbClr val="000000"/>
        </a:buClr>
        <a:buSzPct val="85000"/>
        <a:buFont typeface="Verdana" pitchFamily="34" charset="0"/>
        <a:buChar char="•"/>
        <a:defRPr sz="3200" b="0">
          <a:solidFill>
            <a:srgbClr val="000000"/>
          </a:solidFill>
          <a:latin typeface="Calibri" panose="020F0502020204030204" pitchFamily="34" charset="0"/>
          <a:ea typeface="+mn-ea"/>
          <a:cs typeface="Calibri" panose="020F0502020204030204" pitchFamily="34" charset="0"/>
        </a:defRPr>
      </a:lvl1pPr>
      <a:lvl2pPr marL="741363" indent="-284163" algn="l" defTabSz="457200" rtl="0" eaLnBrk="0" fontAlgn="base" hangingPunct="0">
        <a:lnSpc>
          <a:spcPct val="101000"/>
        </a:lnSpc>
        <a:spcBef>
          <a:spcPts val="550"/>
        </a:spcBef>
        <a:spcAft>
          <a:spcPct val="0"/>
        </a:spcAft>
        <a:buClr>
          <a:srgbClr val="006600"/>
        </a:buClr>
        <a:buSzPct val="85000"/>
        <a:buFont typeface="Verdana" pitchFamily="34" charset="0"/>
        <a:buChar char="–"/>
        <a:defRPr sz="2800">
          <a:solidFill>
            <a:srgbClr val="006600"/>
          </a:solidFill>
          <a:latin typeface="Calibri" panose="020F0502020204030204" pitchFamily="34" charset="0"/>
          <a:ea typeface="+mn-ea"/>
          <a:cs typeface="Calibri" panose="020F0502020204030204" pitchFamily="34" charset="0"/>
        </a:defRPr>
      </a:lvl2pPr>
      <a:lvl3pPr marL="1143000" indent="-228600" algn="l" defTabSz="457200" rtl="0" eaLnBrk="0" fontAlgn="base" hangingPunct="0">
        <a:lnSpc>
          <a:spcPct val="101000"/>
        </a:lnSpc>
        <a:spcBef>
          <a:spcPts val="450"/>
        </a:spcBef>
        <a:spcAft>
          <a:spcPct val="0"/>
        </a:spcAft>
        <a:buClr>
          <a:srgbClr val="663300"/>
        </a:buClr>
        <a:buSzPct val="85000"/>
        <a:buFont typeface="Verdana" pitchFamily="34" charset="0"/>
        <a:buChar char="•"/>
        <a:defRPr sz="2400">
          <a:solidFill>
            <a:srgbClr val="663300"/>
          </a:solidFill>
          <a:latin typeface="Calibri" panose="020F0502020204030204" pitchFamily="34" charset="0"/>
          <a:ea typeface="+mn-ea"/>
          <a:cs typeface="Calibri" panose="020F0502020204030204" pitchFamily="34" charset="0"/>
        </a:defRPr>
      </a:lvl3pPr>
      <a:lvl4pPr marL="1600200" indent="-228600" algn="l" defTabSz="457200" rtl="0" eaLnBrk="0" fontAlgn="base" hangingPunct="0">
        <a:lnSpc>
          <a:spcPct val="101000"/>
        </a:lnSpc>
        <a:spcBef>
          <a:spcPts val="450"/>
        </a:spcBef>
        <a:spcAft>
          <a:spcPct val="0"/>
        </a:spcAft>
        <a:buClr>
          <a:srgbClr val="000000"/>
        </a:buClr>
        <a:buSzPct val="100000"/>
        <a:buFont typeface="Verdana" pitchFamily="34" charset="0"/>
        <a:buChar char="–"/>
        <a:defRPr sz="2400">
          <a:solidFill>
            <a:srgbClr val="000000"/>
          </a:solidFill>
          <a:latin typeface="Calibri" panose="020F0502020204030204" pitchFamily="34" charset="0"/>
          <a:ea typeface="+mn-ea"/>
          <a:cs typeface="Calibri" panose="020F0502020204030204" pitchFamily="34" charset="0"/>
        </a:defRPr>
      </a:lvl4pPr>
      <a:lvl5pPr marL="2057400" indent="-228600" algn="l" defTabSz="457200" rtl="0" eaLnBrk="0" fontAlgn="base" hangingPunct="0">
        <a:lnSpc>
          <a:spcPct val="93000"/>
        </a:lnSpc>
        <a:spcBef>
          <a:spcPts val="500"/>
        </a:spcBef>
        <a:spcAft>
          <a:spcPct val="0"/>
        </a:spcAft>
        <a:buClr>
          <a:srgbClr val="000000"/>
        </a:buClr>
        <a:buSzPct val="100000"/>
        <a:buFont typeface="Arial" charset="0"/>
        <a:buChar char="»"/>
        <a:defRPr sz="2000">
          <a:solidFill>
            <a:srgbClr val="000000"/>
          </a:solidFill>
          <a:latin typeface="Calibri" panose="020F0502020204030204" pitchFamily="34" charset="0"/>
          <a:ea typeface="+mn-ea"/>
          <a:cs typeface="Calibri" panose="020F0502020204030204" pitchFamily="34" charset="0"/>
        </a:defRPr>
      </a:lvl5pPr>
      <a:lvl6pPr marL="25146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6pPr>
      <a:lvl7pPr marL="29718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7pPr>
      <a:lvl8pPr marL="34290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8pPr>
      <a:lvl9pPr marL="38862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10" descr="npo000000"/>
          <p:cNvPicPr>
            <a:picLocks noChangeAspect="1" noChangeArrowheads="1"/>
          </p:cNvPicPr>
          <p:nvPr userDrawn="1"/>
        </p:nvPicPr>
        <p:blipFill>
          <a:blip r:embed="rId14"/>
          <a:srcRect/>
          <a:stretch>
            <a:fillRect/>
          </a:stretch>
        </p:blipFill>
        <p:spPr bwMode="auto">
          <a:xfrm>
            <a:off x="1633538" y="1096963"/>
            <a:ext cx="5922962" cy="46037"/>
          </a:xfrm>
          <a:prstGeom prst="rect">
            <a:avLst/>
          </a:prstGeom>
          <a:noFill/>
          <a:ln w="9525" algn="ctr">
            <a:noFill/>
            <a:miter lim="800000"/>
            <a:headEnd/>
            <a:tailEnd/>
          </a:ln>
        </p:spPr>
      </p:pic>
      <p:sp>
        <p:nvSpPr>
          <p:cNvPr id="1027" name="Text Box 23"/>
          <p:cNvSpPr txBox="1">
            <a:spLocks noChangeArrowheads="1"/>
          </p:cNvSpPr>
          <p:nvPr userDrawn="1"/>
        </p:nvSpPr>
        <p:spPr bwMode="auto">
          <a:xfrm>
            <a:off x="8680450" y="6542088"/>
            <a:ext cx="400050" cy="304800"/>
          </a:xfrm>
          <a:prstGeom prst="rect">
            <a:avLst/>
          </a:prstGeom>
          <a:noFill/>
          <a:ln>
            <a:noFill/>
          </a:ln>
          <a:extLst/>
        </p:spPr>
        <p:txBody>
          <a:bodyPr wrap="none">
            <a:spAutoFit/>
          </a:bodyPr>
          <a:lstStyle>
            <a:lvl1pPr eaLnBrk="0" hangingPunct="0">
              <a:defRPr sz="2400">
                <a:solidFill>
                  <a:schemeClr val="tx1"/>
                </a:solidFill>
                <a:latin typeface="Times New Roman" pitchFamily="18" charset="0"/>
                <a:cs typeface="Arial" charset="0"/>
              </a:defRPr>
            </a:lvl1pPr>
            <a:lvl2pPr marL="742950" indent="-285750" eaLnBrk="0" hangingPunct="0">
              <a:defRPr sz="2400">
                <a:solidFill>
                  <a:schemeClr val="tx1"/>
                </a:solidFill>
                <a:latin typeface="Times New Roman" pitchFamily="18" charset="0"/>
                <a:cs typeface="Arial" charset="0"/>
              </a:defRPr>
            </a:lvl2pPr>
            <a:lvl3pPr marL="1143000" indent="-228600" eaLnBrk="0" hangingPunct="0">
              <a:defRPr sz="2400">
                <a:solidFill>
                  <a:schemeClr val="tx1"/>
                </a:solidFill>
                <a:latin typeface="Times New Roman" pitchFamily="18" charset="0"/>
                <a:cs typeface="Arial" charset="0"/>
              </a:defRPr>
            </a:lvl3pPr>
            <a:lvl4pPr marL="1600200" indent="-228600" eaLnBrk="0" hangingPunct="0">
              <a:defRPr sz="2400">
                <a:solidFill>
                  <a:schemeClr val="tx1"/>
                </a:solidFill>
                <a:latin typeface="Times New Roman" pitchFamily="18" charset="0"/>
                <a:cs typeface="Arial" charset="0"/>
              </a:defRPr>
            </a:lvl4pPr>
            <a:lvl5pPr marL="2057400" indent="-228600" eaLnBrk="0" hangingPunct="0">
              <a:defRPr sz="24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a:solidFill>
                  <a:schemeClr val="tx1"/>
                </a:solidFill>
                <a:latin typeface="Times New Roman" pitchFamily="18" charset="0"/>
                <a:cs typeface="Arial" charset="0"/>
              </a:defRPr>
            </a:lvl9pPr>
          </a:lstStyle>
          <a:p>
            <a:pPr defTabSz="914400" eaLnBrk="1" hangingPunct="1">
              <a:lnSpc>
                <a:spcPct val="100000"/>
              </a:lnSpc>
              <a:buClrTx/>
              <a:buSzTx/>
              <a:buFontTx/>
              <a:buNone/>
              <a:defRPr/>
            </a:pPr>
            <a:fld id="{E3D7E7E8-C21D-4F67-9AF0-00BEE4DE3616}" type="slidenum">
              <a:rPr lang="en-US" sz="1400" smtClean="0">
                <a:solidFill>
                  <a:srgbClr val="000000"/>
                </a:solidFill>
                <a:ea typeface="+mn-ea"/>
              </a:rPr>
              <a:pPr defTabSz="914400" eaLnBrk="1" hangingPunct="1">
                <a:lnSpc>
                  <a:spcPct val="100000"/>
                </a:lnSpc>
                <a:buClrTx/>
                <a:buSzTx/>
                <a:buFontTx/>
                <a:buNone/>
                <a:defRPr/>
              </a:pPr>
              <a:t>‹#›</a:t>
            </a:fld>
            <a:endParaRPr lang="en-US" sz="1400">
              <a:solidFill>
                <a:srgbClr val="000000"/>
              </a:solidFill>
              <a:ea typeface="+mn-ea"/>
            </a:endParaRPr>
          </a:p>
        </p:txBody>
      </p:sp>
      <p:pic>
        <p:nvPicPr>
          <p:cNvPr id="1028" name="Picture 2" descr="D:\Documents and Settings\paul.l.stokes\My Documents\80 - Work Week 31 Dec 2012 - 25 Jan 2013\Disk 2B - Student Pirates - CY-13\Comm Pirates CY-13\New and Old MCCES Logos\MCCES_logo_large_JPG.jpg"/>
          <p:cNvPicPr>
            <a:picLocks noChangeAspect="1" noChangeArrowheads="1"/>
          </p:cNvPicPr>
          <p:nvPr userDrawn="1"/>
        </p:nvPicPr>
        <p:blipFill>
          <a:blip r:embed="rId15"/>
          <a:srcRect/>
          <a:stretch>
            <a:fillRect/>
          </a:stretch>
        </p:blipFill>
        <p:spPr bwMode="auto">
          <a:xfrm>
            <a:off x="0" y="0"/>
            <a:ext cx="1633538" cy="1665288"/>
          </a:xfrm>
          <a:prstGeom prst="rect">
            <a:avLst/>
          </a:prstGeom>
          <a:noFill/>
          <a:ln w="9525">
            <a:noFill/>
            <a:miter lim="800000"/>
            <a:headEnd/>
            <a:tailEnd/>
          </a:ln>
        </p:spPr>
      </p:pic>
      <p:pic>
        <p:nvPicPr>
          <p:cNvPr id="1029" name="Picture 8" descr="CTC Logo"/>
          <p:cNvPicPr>
            <a:picLocks noChangeAspect="1" noChangeArrowheads="1"/>
          </p:cNvPicPr>
          <p:nvPr userDrawn="1"/>
        </p:nvPicPr>
        <p:blipFill>
          <a:blip r:embed="rId16"/>
          <a:srcRect/>
          <a:stretch>
            <a:fillRect/>
          </a:stretch>
        </p:blipFill>
        <p:spPr bwMode="auto">
          <a:xfrm>
            <a:off x="7556500" y="76200"/>
            <a:ext cx="1524000" cy="1524000"/>
          </a:xfrm>
          <a:prstGeom prst="rect">
            <a:avLst/>
          </a:prstGeom>
          <a:noFill/>
          <a:ln w="9525">
            <a:noFill/>
            <a:miter lim="800000"/>
            <a:headEnd/>
            <a:tailEnd/>
          </a:ln>
        </p:spPr>
      </p:pic>
    </p:spTree>
    <p:extLst>
      <p:ext uri="{BB962C8B-B14F-4D97-AF65-F5344CB8AC3E}">
        <p14:creationId xmlns:p14="http://schemas.microsoft.com/office/powerpoint/2010/main" val="4223277352"/>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transition spd="med">
    <p:fade/>
  </p:transition>
  <p:timing>
    <p:tnLst>
      <p:par>
        <p:cTn id="1" dur="indefinite" restart="never" nodeType="tmRoot"/>
      </p:par>
    </p:tnLst>
  </p:timing>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9.png"/><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13.png"/><Relationship Id="rId1" Type="http://schemas.openxmlformats.org/officeDocument/2006/relationships/slideLayout" Target="../slideLayouts/slideLayout8.xml"/><Relationship Id="rId6" Type="http://schemas.openxmlformats.org/officeDocument/2006/relationships/image" Target="../media/image15.png"/><Relationship Id="rId5" Type="http://schemas.microsoft.com/office/2007/relationships/hdphoto" Target="../media/hdphoto8.wdp"/><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microsoft.com/office/2007/relationships/hdphoto" Target="../media/hdphoto10.wdp"/><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7.png"/><Relationship Id="rId1" Type="http://schemas.openxmlformats.org/officeDocument/2006/relationships/slideLayout" Target="../slideLayouts/slideLayout12.xml"/><Relationship Id="rId4" Type="http://schemas.openxmlformats.org/officeDocument/2006/relationships/image" Target="../media/image18.jpeg"/></Relationships>
</file>

<file path=ppt/slides/_rels/slide23.xml.rels><?xml version="1.0" encoding="UTF-8" standalone="yes"?>
<Relationships xmlns="http://schemas.openxmlformats.org/package/2006/relationships"><Relationship Id="rId3" Type="http://schemas.microsoft.com/office/2007/relationships/hdphoto" Target="../media/hdphoto12.wdp"/><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microsoft.com/office/2007/relationships/hdphoto" Target="../media/hdphoto13.wdp"/></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microsoft.com/office/2007/relationships/hdphoto" Target="../media/hdphoto14.wdp"/></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28.jpe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a:xfrm>
            <a:off x="685800" y="1654175"/>
            <a:ext cx="7772400" cy="1470025"/>
          </a:xfrm>
        </p:spPr>
        <p:txBody>
          <a:bodyPr/>
          <a:lstStyle/>
          <a:p>
            <a:pPr lvl="0" defTabSz="457200">
              <a:lnSpc>
                <a:spcPct val="101000"/>
              </a:lnSpc>
              <a:spcBef>
                <a:spcPts val="650"/>
              </a:spcBef>
              <a:defRPr/>
            </a:pPr>
            <a:r>
              <a:rPr lang="en-GB" sz="4000" b="1" dirty="0">
                <a:solidFill>
                  <a:srgbClr val="006C31"/>
                </a:solidFill>
                <a:ea typeface="MS Gothic"/>
              </a:rPr>
              <a:t>IT Essentials (CompTIA A+) Ch. </a:t>
            </a:r>
            <a:r>
              <a:rPr lang="en-GB" sz="4000" b="1" dirty="0" smtClean="0">
                <a:solidFill>
                  <a:srgbClr val="006C31"/>
                </a:solidFill>
                <a:ea typeface="MS Gothic"/>
              </a:rPr>
              <a:t>3</a:t>
            </a:r>
            <a:r>
              <a:rPr lang="en-GB" sz="4000" b="1" dirty="0">
                <a:solidFill>
                  <a:srgbClr val="006C31"/>
                </a:solidFill>
                <a:effectLst>
                  <a:outerShdw blurRad="38100" dist="38100" dir="2700000" algn="tl">
                    <a:srgbClr val="000000">
                      <a:alpha val="43137"/>
                    </a:srgbClr>
                  </a:outerShdw>
                </a:effectLst>
                <a:ea typeface="MS Gothic"/>
              </a:rPr>
              <a:t/>
            </a:r>
            <a:br>
              <a:rPr lang="en-GB" sz="4000" b="1" dirty="0">
                <a:solidFill>
                  <a:srgbClr val="006C31"/>
                </a:solidFill>
                <a:effectLst>
                  <a:outerShdw blurRad="38100" dist="38100" dir="2700000" algn="tl">
                    <a:srgbClr val="000000">
                      <a:alpha val="43137"/>
                    </a:srgbClr>
                  </a:outerShdw>
                </a:effectLst>
                <a:ea typeface="MS Gothic"/>
              </a:rPr>
            </a:br>
            <a:r>
              <a:rPr lang="en-US" sz="4000" b="1" dirty="0" smtClean="0">
                <a:solidFill>
                  <a:srgbClr val="006C31"/>
                </a:solidFill>
                <a:effectLst>
                  <a:outerShdw blurRad="38100" dist="38100" dir="2700000" algn="tl">
                    <a:srgbClr val="000000">
                      <a:alpha val="43137"/>
                    </a:srgbClr>
                  </a:outerShdw>
                </a:effectLst>
              </a:rPr>
              <a:t>The </a:t>
            </a:r>
            <a:r>
              <a:rPr lang="en-US" sz="4000" b="1" dirty="0">
                <a:solidFill>
                  <a:srgbClr val="006C31"/>
                </a:solidFill>
                <a:effectLst>
                  <a:outerShdw blurRad="38100" dist="38100" dir="2700000" algn="tl">
                    <a:srgbClr val="000000">
                      <a:alpha val="43137"/>
                    </a:srgbClr>
                  </a:outerShdw>
                </a:effectLst>
              </a:rPr>
              <a:t>Visible Computer</a:t>
            </a:r>
          </a:p>
        </p:txBody>
      </p:sp>
      <p:sp>
        <p:nvSpPr>
          <p:cNvPr id="10" name="Subtitle 9"/>
          <p:cNvSpPr>
            <a:spLocks noGrp="1"/>
          </p:cNvSpPr>
          <p:nvPr>
            <p:ph type="subTitle" idx="1"/>
          </p:nvPr>
        </p:nvSpPr>
        <p:spPr/>
        <p:txBody>
          <a:bodyPr/>
          <a:lstStyle/>
          <a:p>
            <a:r>
              <a:rPr lang="en-US" dirty="0"/>
              <a:t>Chapter 3</a:t>
            </a:r>
          </a:p>
        </p:txBody>
      </p:sp>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24183" y="3124200"/>
            <a:ext cx="4295634" cy="2743200"/>
          </a:xfrm>
          <a:prstGeom prst="rect">
            <a:avLst/>
          </a:prstGeom>
        </p:spPr>
      </p:pic>
    </p:spTree>
    <p:extLst>
      <p:ext uri="{BB962C8B-B14F-4D97-AF65-F5344CB8AC3E}">
        <p14:creationId xmlns:p14="http://schemas.microsoft.com/office/powerpoint/2010/main" val="1806853066"/>
      </p:ext>
    </p:extLst>
  </p:cSld>
  <p:clrMapOvr>
    <a:masterClrMapping/>
  </p:clrMapOvr>
  <p:transition/>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102416" y="597541"/>
            <a:ext cx="9246416" cy="62604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3"/>
          <p:cNvSpPr>
            <a:spLocks noGrp="1"/>
          </p:cNvSpPr>
          <p:nvPr>
            <p:ph type="title"/>
          </p:nvPr>
        </p:nvSpPr>
        <p:spPr>
          <a:xfrm>
            <a:off x="533400" y="0"/>
            <a:ext cx="8229600" cy="1143000"/>
          </a:xfrm>
        </p:spPr>
        <p:txBody>
          <a:bodyPr/>
          <a:lstStyle/>
          <a:p>
            <a:r>
              <a:rPr lang="en-US" sz="4000" dirty="0" smtClean="0">
                <a:solidFill>
                  <a:srgbClr val="006C31"/>
                </a:solidFill>
              </a:rPr>
              <a:t>Common External Ports</a:t>
            </a:r>
            <a:endParaRPr lang="en-US" sz="4000" dirty="0">
              <a:solidFill>
                <a:srgbClr val="006C31"/>
              </a:solidFill>
            </a:endParaRPr>
          </a:p>
        </p:txBody>
      </p:sp>
      <p:sp>
        <p:nvSpPr>
          <p:cNvPr id="2" name="TextBox 1"/>
          <p:cNvSpPr txBox="1"/>
          <p:nvPr/>
        </p:nvSpPr>
        <p:spPr>
          <a:xfrm>
            <a:off x="7086600" y="5486400"/>
            <a:ext cx="755784" cy="264047"/>
          </a:xfrm>
          <a:prstGeom prst="rect">
            <a:avLst/>
          </a:prstGeom>
          <a:solidFill>
            <a:schemeClr val="bg1">
              <a:lumMod val="75000"/>
            </a:schemeClr>
          </a:solidFill>
        </p:spPr>
        <p:txBody>
          <a:bodyPr wrap="none" rtlCol="0">
            <a:spAutoFit/>
          </a:bodyPr>
          <a:lstStyle/>
          <a:p>
            <a:r>
              <a:rPr lang="en-US" sz="1200" b="1" dirty="0" smtClean="0">
                <a:solidFill>
                  <a:schemeClr val="tx1">
                    <a:lumMod val="75000"/>
                    <a:lumOff val="25000"/>
                  </a:schemeClr>
                </a:solidFill>
              </a:rPr>
              <a:t>S-Video</a:t>
            </a:r>
            <a:endParaRPr lang="en-US" sz="1200" b="1" dirty="0">
              <a:solidFill>
                <a:schemeClr val="tx1">
                  <a:lumMod val="75000"/>
                  <a:lumOff val="25000"/>
                </a:schemeClr>
              </a:solidFill>
            </a:endParaRPr>
          </a:p>
        </p:txBody>
      </p:sp>
      <p:cxnSp>
        <p:nvCxnSpPr>
          <p:cNvPr id="4" name="Straight Arrow Connector 3"/>
          <p:cNvCxnSpPr/>
          <p:nvPr/>
        </p:nvCxnSpPr>
        <p:spPr>
          <a:xfrm flipH="1" flipV="1">
            <a:off x="4953000" y="5618423"/>
            <a:ext cx="2133600" cy="629977"/>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7464492" y="5750447"/>
            <a:ext cx="184731" cy="349968"/>
          </a:xfrm>
          <a:prstGeom prst="rect">
            <a:avLst/>
          </a:prstGeom>
          <a:noFill/>
        </p:spPr>
        <p:txBody>
          <a:bodyPr wrap="none" rtlCol="0">
            <a:spAutoFit/>
          </a:bodyPr>
          <a:lstStyle/>
          <a:p>
            <a:endParaRPr lang="en-US" dirty="0"/>
          </a:p>
        </p:txBody>
      </p:sp>
      <p:sp>
        <p:nvSpPr>
          <p:cNvPr id="10" name="TextBox 9"/>
          <p:cNvSpPr txBox="1"/>
          <p:nvPr/>
        </p:nvSpPr>
        <p:spPr>
          <a:xfrm>
            <a:off x="7123927" y="6116376"/>
            <a:ext cx="535724" cy="264047"/>
          </a:xfrm>
          <a:prstGeom prst="rect">
            <a:avLst/>
          </a:prstGeom>
          <a:solidFill>
            <a:schemeClr val="bg1">
              <a:lumMod val="75000"/>
            </a:schemeClr>
          </a:solidFill>
        </p:spPr>
        <p:txBody>
          <a:bodyPr wrap="none" rtlCol="0">
            <a:spAutoFit/>
          </a:bodyPr>
          <a:lstStyle/>
          <a:p>
            <a:r>
              <a:rPr lang="en-US" sz="1200" b="1" dirty="0" smtClean="0">
                <a:solidFill>
                  <a:schemeClr val="tx1">
                    <a:lumMod val="75000"/>
                    <a:lumOff val="25000"/>
                  </a:schemeClr>
                </a:solidFill>
              </a:rPr>
              <a:t>DVI-I</a:t>
            </a:r>
            <a:endParaRPr lang="en-US" sz="1200" b="1" dirty="0">
              <a:solidFill>
                <a:schemeClr val="tx1">
                  <a:lumMod val="75000"/>
                  <a:lumOff val="25000"/>
                </a:schemeClr>
              </a:solidFill>
            </a:endParaRPr>
          </a:p>
        </p:txBody>
      </p:sp>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0912478">
            <a:off x="5225919" y="4713221"/>
            <a:ext cx="2219325" cy="719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extBox 11"/>
          <p:cNvSpPr txBox="1"/>
          <p:nvPr/>
        </p:nvSpPr>
        <p:spPr>
          <a:xfrm>
            <a:off x="7479781" y="5072789"/>
            <a:ext cx="1125629" cy="264047"/>
          </a:xfrm>
          <a:prstGeom prst="rect">
            <a:avLst/>
          </a:prstGeom>
          <a:solidFill>
            <a:schemeClr val="bg1">
              <a:lumMod val="75000"/>
            </a:schemeClr>
          </a:solidFill>
        </p:spPr>
        <p:txBody>
          <a:bodyPr wrap="none" rtlCol="0">
            <a:spAutoFit/>
          </a:bodyPr>
          <a:lstStyle/>
          <a:p>
            <a:r>
              <a:rPr lang="en-US" sz="1200" b="1" dirty="0" smtClean="0">
                <a:solidFill>
                  <a:schemeClr val="tx1">
                    <a:lumMod val="75000"/>
                    <a:lumOff val="25000"/>
                  </a:schemeClr>
                </a:solidFill>
              </a:rPr>
              <a:t>Display  Port</a:t>
            </a:r>
            <a:endParaRPr lang="en-US" sz="1200" b="1" dirty="0">
              <a:solidFill>
                <a:schemeClr val="tx1">
                  <a:lumMod val="75000"/>
                  <a:lumOff val="25000"/>
                </a:schemeClr>
              </a:solidFill>
            </a:endParaRPr>
          </a:p>
        </p:txBody>
      </p:sp>
    </p:spTree>
    <p:extLst>
      <p:ext uri="{BB962C8B-B14F-4D97-AF65-F5344CB8AC3E}">
        <p14:creationId xmlns:p14="http://schemas.microsoft.com/office/powerpoint/2010/main" val="134655583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872245"/>
            <a:ext cx="8991600" cy="5985755"/>
          </a:xfrm>
          <a:prstGeom prst="rect">
            <a:avLst/>
          </a:prstGeom>
        </p:spPr>
      </p:pic>
      <p:sp>
        <p:nvSpPr>
          <p:cNvPr id="7" name="Title 3"/>
          <p:cNvSpPr>
            <a:spLocks noGrp="1"/>
          </p:cNvSpPr>
          <p:nvPr>
            <p:ph type="title"/>
          </p:nvPr>
        </p:nvSpPr>
        <p:spPr>
          <a:xfrm>
            <a:off x="457200" y="274638"/>
            <a:ext cx="8229600" cy="1143000"/>
          </a:xfrm>
        </p:spPr>
        <p:txBody>
          <a:bodyPr/>
          <a:lstStyle/>
          <a:p>
            <a:r>
              <a:rPr lang="en-US" sz="4000" dirty="0" smtClean="0">
                <a:solidFill>
                  <a:srgbClr val="006C31"/>
                </a:solidFill>
              </a:rPr>
              <a:t>Internal Hardware</a:t>
            </a:r>
            <a:endParaRPr lang="en-US" sz="4000" dirty="0">
              <a:solidFill>
                <a:srgbClr val="006C31"/>
              </a:solidFill>
            </a:endParaRPr>
          </a:p>
        </p:txBody>
      </p:sp>
    </p:spTree>
    <p:extLst>
      <p:ext uri="{BB962C8B-B14F-4D97-AF65-F5344CB8AC3E}">
        <p14:creationId xmlns:p14="http://schemas.microsoft.com/office/powerpoint/2010/main" val="3299648186"/>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2"/>
          <p:cNvSpPr txBox="1">
            <a:spLocks noChangeArrowheads="1"/>
          </p:cNvSpPr>
          <p:nvPr/>
        </p:nvSpPr>
        <p:spPr bwMode="auto">
          <a:xfrm>
            <a:off x="2212504" y="6269780"/>
            <a:ext cx="507068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eaLnBrk="1" hangingPunct="1"/>
            <a:r>
              <a:rPr lang="en-US" altLang="en-US" dirty="0"/>
              <a:t>Figure 3.15  Portable computer (a MacBook Air)</a:t>
            </a:r>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02030" y="1251466"/>
            <a:ext cx="8670471" cy="5029200"/>
          </a:xfrm>
          <a:prstGeom prst="rect">
            <a:avLst/>
          </a:prstGeom>
        </p:spPr>
      </p:pic>
      <p:sp>
        <p:nvSpPr>
          <p:cNvPr id="7" name="Title 3"/>
          <p:cNvSpPr>
            <a:spLocks noGrp="1"/>
          </p:cNvSpPr>
          <p:nvPr>
            <p:ph type="title"/>
          </p:nvPr>
        </p:nvSpPr>
        <p:spPr>
          <a:xfrm>
            <a:off x="457200" y="274638"/>
            <a:ext cx="8229600" cy="1143000"/>
          </a:xfrm>
        </p:spPr>
        <p:txBody>
          <a:bodyPr/>
          <a:lstStyle/>
          <a:p>
            <a:r>
              <a:rPr lang="en-US" sz="4000" dirty="0" smtClean="0">
                <a:solidFill>
                  <a:srgbClr val="006C31"/>
                </a:solidFill>
              </a:rPr>
              <a:t>Laptop Hardware &amp; Features</a:t>
            </a:r>
            <a:endParaRPr lang="en-US" sz="4000" dirty="0">
              <a:solidFill>
                <a:srgbClr val="006C31"/>
              </a:solidFill>
            </a:endParaRPr>
          </a:p>
        </p:txBody>
      </p:sp>
    </p:spTree>
    <p:extLst>
      <p:ext uri="{BB962C8B-B14F-4D97-AF65-F5344CB8AC3E}">
        <p14:creationId xmlns:p14="http://schemas.microsoft.com/office/powerpoint/2010/main" val="3133970808"/>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2"/>
          <p:cNvSpPr txBox="1">
            <a:spLocks noChangeArrowheads="1"/>
          </p:cNvSpPr>
          <p:nvPr/>
        </p:nvSpPr>
        <p:spPr bwMode="auto">
          <a:xfrm>
            <a:off x="1371600" y="5943600"/>
            <a:ext cx="6400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fr-FR" altLang="en-US" dirty="0"/>
              <a:t>Figure 3.16  Ports on a portable computer</a:t>
            </a:r>
            <a:endParaRPr lang="en-US" altLang="en-US" dirty="0"/>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brightnessContrast bright="-20000"/>
                    </a14:imgEffect>
                  </a14:imgLayer>
                </a14:imgProps>
              </a:ext>
              <a:ext uri="{28A0092B-C50C-407E-A947-70E740481C1C}">
                <a14:useLocalDpi xmlns:a14="http://schemas.microsoft.com/office/drawing/2010/main" val="0"/>
              </a:ext>
            </a:extLst>
          </a:blip>
          <a:stretch>
            <a:fillRect/>
          </a:stretch>
        </p:blipFill>
        <p:spPr>
          <a:xfrm>
            <a:off x="216703" y="1447800"/>
            <a:ext cx="8710594" cy="3962400"/>
          </a:xfrm>
          <a:prstGeom prst="rect">
            <a:avLst/>
          </a:prstGeom>
        </p:spPr>
      </p:pic>
      <p:sp>
        <p:nvSpPr>
          <p:cNvPr id="8" name="Title 3"/>
          <p:cNvSpPr>
            <a:spLocks noGrp="1"/>
          </p:cNvSpPr>
          <p:nvPr>
            <p:ph type="title"/>
          </p:nvPr>
        </p:nvSpPr>
        <p:spPr>
          <a:xfrm>
            <a:off x="457200" y="274638"/>
            <a:ext cx="8229600" cy="1143000"/>
          </a:xfrm>
        </p:spPr>
        <p:txBody>
          <a:bodyPr/>
          <a:lstStyle/>
          <a:p>
            <a:r>
              <a:rPr lang="en-US" sz="4000" dirty="0" smtClean="0">
                <a:solidFill>
                  <a:srgbClr val="006C31"/>
                </a:solidFill>
              </a:rPr>
              <a:t>Common Laptop Ports</a:t>
            </a:r>
            <a:endParaRPr lang="en-US" sz="4000" dirty="0">
              <a:solidFill>
                <a:srgbClr val="006C31"/>
              </a:solidFill>
            </a:endParaRPr>
          </a:p>
        </p:txBody>
      </p:sp>
    </p:spTree>
    <p:extLst>
      <p:ext uri="{BB962C8B-B14F-4D97-AF65-F5344CB8AC3E}">
        <p14:creationId xmlns:p14="http://schemas.microsoft.com/office/powerpoint/2010/main" val="2375626556"/>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p:cNvSpPr>
            <a:spLocks noGrp="1"/>
          </p:cNvSpPr>
          <p:nvPr>
            <p:ph type="title"/>
          </p:nvPr>
        </p:nvSpPr>
        <p:spPr>
          <a:xfrm>
            <a:off x="457200" y="274638"/>
            <a:ext cx="8229600" cy="1143000"/>
          </a:xfrm>
        </p:spPr>
        <p:txBody>
          <a:bodyPr/>
          <a:lstStyle/>
          <a:p>
            <a:r>
              <a:rPr lang="en-US" sz="4000" dirty="0">
                <a:solidFill>
                  <a:srgbClr val="006C31"/>
                </a:solidFill>
              </a:rPr>
              <a:t>Computing Hardware</a:t>
            </a:r>
          </a:p>
        </p:txBody>
      </p:sp>
    </p:spTree>
    <p:extLst>
      <p:ext uri="{BB962C8B-B14F-4D97-AF65-F5344CB8AC3E}">
        <p14:creationId xmlns:p14="http://schemas.microsoft.com/office/powerpoint/2010/main" val="2886220138"/>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4000" b="1" i="1" dirty="0" smtClean="0">
                <a:solidFill>
                  <a:schemeClr val="accent5">
                    <a:lumMod val="50000"/>
                  </a:schemeClr>
                </a:solidFill>
                <a:effectLst>
                  <a:outerShdw blurRad="38100" dist="38100" dir="2700000" algn="tl">
                    <a:srgbClr val="000000">
                      <a:alpha val="43137"/>
                    </a:srgbClr>
                  </a:outerShdw>
                </a:effectLst>
              </a:rPr>
              <a:t>EXAM FOCUS</a:t>
            </a:r>
            <a:endParaRPr lang="en-US" sz="4000" b="1" i="1" dirty="0">
              <a:solidFill>
                <a:schemeClr val="accent5">
                  <a:lumMod val="50000"/>
                </a:schemeClr>
              </a:solidFill>
              <a:effectLst>
                <a:outerShdw blurRad="38100" dist="38100" dir="2700000" algn="tl">
                  <a:srgbClr val="000000">
                    <a:alpha val="43137"/>
                  </a:srgbClr>
                </a:outerShdw>
              </a:effectLst>
            </a:endParaRPr>
          </a:p>
        </p:txBody>
      </p:sp>
      <p:sp>
        <p:nvSpPr>
          <p:cNvPr id="4" name="Content Placeholder 3"/>
          <p:cNvSpPr>
            <a:spLocks noGrp="1"/>
          </p:cNvSpPr>
          <p:nvPr>
            <p:ph idx="1"/>
          </p:nvPr>
        </p:nvSpPr>
        <p:spPr/>
        <p:txBody>
          <a:bodyPr/>
          <a:lstStyle/>
          <a:p>
            <a:r>
              <a:rPr lang="en-US" i="1" dirty="0">
                <a:solidFill>
                  <a:schemeClr val="accent5">
                    <a:lumMod val="50000"/>
                  </a:schemeClr>
                </a:solidFill>
              </a:rPr>
              <a:t>902 exam – mostly operating system tools</a:t>
            </a:r>
          </a:p>
          <a:p>
            <a:pPr lvl="1"/>
            <a:r>
              <a:rPr lang="en-US" i="1" dirty="0">
                <a:solidFill>
                  <a:schemeClr val="accent5">
                    <a:lumMod val="50000"/>
                  </a:schemeClr>
                </a:solidFill>
              </a:rPr>
              <a:t>Focuses on five Microsoft operating systems </a:t>
            </a:r>
          </a:p>
          <a:p>
            <a:pPr lvl="2"/>
            <a:r>
              <a:rPr lang="en-US" i="1" dirty="0">
                <a:solidFill>
                  <a:schemeClr val="accent5">
                    <a:lumMod val="50000"/>
                  </a:schemeClr>
                </a:solidFill>
              </a:rPr>
              <a:t>Windows Vista</a:t>
            </a:r>
          </a:p>
          <a:p>
            <a:pPr lvl="2"/>
            <a:r>
              <a:rPr lang="en-US" i="1" dirty="0">
                <a:solidFill>
                  <a:schemeClr val="accent5">
                    <a:lumMod val="50000"/>
                  </a:schemeClr>
                </a:solidFill>
              </a:rPr>
              <a:t>Windows 7</a:t>
            </a:r>
          </a:p>
          <a:p>
            <a:pPr lvl="2"/>
            <a:r>
              <a:rPr lang="en-US" i="1" dirty="0">
                <a:solidFill>
                  <a:schemeClr val="accent5">
                    <a:lumMod val="50000"/>
                  </a:schemeClr>
                </a:solidFill>
              </a:rPr>
              <a:t>Windows 8</a:t>
            </a:r>
          </a:p>
          <a:p>
            <a:pPr lvl="2"/>
            <a:r>
              <a:rPr lang="en-US" i="1" dirty="0">
                <a:solidFill>
                  <a:schemeClr val="accent5">
                    <a:lumMod val="50000"/>
                  </a:schemeClr>
                </a:solidFill>
              </a:rPr>
              <a:t>Windows 8.1</a:t>
            </a:r>
          </a:p>
          <a:p>
            <a:pPr lvl="2"/>
            <a:r>
              <a:rPr lang="en-US" i="1" dirty="0">
                <a:solidFill>
                  <a:schemeClr val="accent5">
                    <a:lumMod val="50000"/>
                  </a:schemeClr>
                </a:solidFill>
              </a:rPr>
              <a:t>Windows Phone/Mobile</a:t>
            </a:r>
          </a:p>
          <a:p>
            <a:pPr lvl="1"/>
            <a:r>
              <a:rPr lang="en-US" i="1" dirty="0">
                <a:solidFill>
                  <a:schemeClr val="accent5">
                    <a:lumMod val="50000"/>
                  </a:schemeClr>
                </a:solidFill>
              </a:rPr>
              <a:t>Apple coverage: Mac OS X and iOS.</a:t>
            </a:r>
          </a:p>
          <a:p>
            <a:pPr lvl="1"/>
            <a:r>
              <a:rPr lang="en-US" i="1" dirty="0">
                <a:solidFill>
                  <a:schemeClr val="accent5">
                    <a:lumMod val="50000"/>
                  </a:schemeClr>
                </a:solidFill>
              </a:rPr>
              <a:t>Linux distributions (or distros) and Google Android </a:t>
            </a:r>
          </a:p>
        </p:txBody>
      </p:sp>
    </p:spTree>
    <p:extLst>
      <p:ext uri="{BB962C8B-B14F-4D97-AF65-F5344CB8AC3E}">
        <p14:creationId xmlns:p14="http://schemas.microsoft.com/office/powerpoint/2010/main" val="3804236301"/>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800" dirty="0" smtClean="0">
                <a:solidFill>
                  <a:srgbClr val="C00000"/>
                </a:solidFill>
              </a:rPr>
              <a:t>Software (SW) </a:t>
            </a:r>
            <a:r>
              <a:rPr lang="en-US" sz="2800" dirty="0" smtClean="0"/>
              <a:t>is a set of instructions that allows communication between devices (hardware).</a:t>
            </a:r>
          </a:p>
          <a:p>
            <a:r>
              <a:rPr lang="en-US" sz="2800" dirty="0" smtClean="0"/>
              <a:t>The specific SW on a device is its </a:t>
            </a:r>
            <a:r>
              <a:rPr lang="en-US" sz="2800" dirty="0" smtClean="0">
                <a:solidFill>
                  <a:srgbClr val="C00000"/>
                </a:solidFill>
              </a:rPr>
              <a:t>Firmware</a:t>
            </a:r>
            <a:r>
              <a:rPr lang="en-US" sz="2800" dirty="0" smtClean="0"/>
              <a:t>.</a:t>
            </a:r>
          </a:p>
          <a:p>
            <a:r>
              <a:rPr lang="en-US" sz="2800" dirty="0" smtClean="0">
                <a:solidFill>
                  <a:srgbClr val="C00000"/>
                </a:solidFill>
              </a:rPr>
              <a:t>Operating Systems (OS) </a:t>
            </a:r>
            <a:r>
              <a:rPr lang="en-US" sz="2800" dirty="0" smtClean="0"/>
              <a:t>provide a user interface (UI) that allows people to communicate with hardware devices</a:t>
            </a:r>
          </a:p>
          <a:p>
            <a:r>
              <a:rPr lang="en-US" sz="2800" dirty="0" smtClean="0">
                <a:solidFill>
                  <a:srgbClr val="C00000"/>
                </a:solidFill>
              </a:rPr>
              <a:t>Drivers</a:t>
            </a:r>
            <a:r>
              <a:rPr lang="en-US" sz="2800" dirty="0" smtClean="0"/>
              <a:t> interpret the instruction sets or commands sent between the OS and hardware devices. </a:t>
            </a:r>
            <a:endParaRPr lang="en-US" sz="2800" dirty="0"/>
          </a:p>
        </p:txBody>
      </p:sp>
      <p:sp>
        <p:nvSpPr>
          <p:cNvPr id="5" name="Title 2"/>
          <p:cNvSpPr>
            <a:spLocks noGrp="1"/>
          </p:cNvSpPr>
          <p:nvPr>
            <p:ph type="title"/>
          </p:nvPr>
        </p:nvSpPr>
        <p:spPr>
          <a:xfrm>
            <a:off x="457200" y="274638"/>
            <a:ext cx="8229600" cy="1143000"/>
          </a:xfrm>
        </p:spPr>
        <p:txBody>
          <a:bodyPr/>
          <a:lstStyle/>
          <a:p>
            <a:r>
              <a:rPr lang="en-US" sz="4000" dirty="0" smtClean="0">
                <a:solidFill>
                  <a:srgbClr val="006C31"/>
                </a:solidFill>
              </a:rPr>
              <a:t>Understanding </a:t>
            </a:r>
            <a:r>
              <a:rPr lang="en-US" sz="4000" dirty="0">
                <a:solidFill>
                  <a:srgbClr val="006C31"/>
                </a:solidFill>
              </a:rPr>
              <a:t>Software</a:t>
            </a:r>
          </a:p>
        </p:txBody>
      </p:sp>
    </p:spTree>
    <p:extLst>
      <p:ext uri="{BB962C8B-B14F-4D97-AF65-F5344CB8AC3E}">
        <p14:creationId xmlns:p14="http://schemas.microsoft.com/office/powerpoint/2010/main" val="2358295308"/>
      </p:ext>
    </p:extLst>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p:cNvSpPr>
            <a:spLocks noGrp="1"/>
          </p:cNvSpPr>
          <p:nvPr>
            <p:ph type="title"/>
          </p:nvPr>
        </p:nvSpPr>
        <p:spPr>
          <a:xfrm>
            <a:off x="457200" y="274638"/>
            <a:ext cx="8229600" cy="1143000"/>
          </a:xfrm>
        </p:spPr>
        <p:txBody>
          <a:bodyPr/>
          <a:lstStyle/>
          <a:p>
            <a:r>
              <a:rPr lang="en-US" sz="4000" dirty="0" smtClean="0">
                <a:solidFill>
                  <a:srgbClr val="006C31"/>
                </a:solidFill>
              </a:rPr>
              <a:t>Understanding </a:t>
            </a:r>
            <a:r>
              <a:rPr lang="en-US" sz="4000" dirty="0">
                <a:solidFill>
                  <a:srgbClr val="006C31"/>
                </a:solidFill>
              </a:rPr>
              <a:t>Software</a:t>
            </a:r>
          </a:p>
        </p:txBody>
      </p:sp>
      <p:pic>
        <p:nvPicPr>
          <p:cNvPr id="2050" name="Picture 2"/>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99000"/>
                    </a14:imgEffect>
                  </a14:imgLayer>
                </a14:imgProps>
              </a:ext>
              <a:ext uri="{28A0092B-C50C-407E-A947-70E740481C1C}">
                <a14:useLocalDpi xmlns:a14="http://schemas.microsoft.com/office/drawing/2010/main" val="0"/>
              </a:ext>
            </a:extLst>
          </a:blip>
          <a:srcRect/>
          <a:stretch>
            <a:fillRect/>
          </a:stretch>
        </p:blipFill>
        <p:spPr bwMode="auto">
          <a:xfrm>
            <a:off x="4431506" y="1352606"/>
            <a:ext cx="3024187" cy="24655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rotWithShape="1">
          <a:blip r:embed="rId4">
            <a:extLst>
              <a:ext uri="{BEBA8EAE-BF5A-486C-A8C5-ECC9F3942E4B}">
                <a14:imgProps xmlns:a14="http://schemas.microsoft.com/office/drawing/2010/main">
                  <a14:imgLayer r:embed="rId5">
                    <a14:imgEffect>
                      <a14:sharpenSoften amount="-100000"/>
                    </a14:imgEffect>
                  </a14:imgLayer>
                </a14:imgProps>
              </a:ext>
              <a:ext uri="{28A0092B-C50C-407E-A947-70E740481C1C}">
                <a14:useLocalDpi xmlns:a14="http://schemas.microsoft.com/office/drawing/2010/main" val="0"/>
              </a:ext>
            </a:extLst>
          </a:blip>
          <a:srcRect t="15810" b="17082"/>
          <a:stretch/>
        </p:blipFill>
        <p:spPr bwMode="auto">
          <a:xfrm>
            <a:off x="5921828" y="4419600"/>
            <a:ext cx="3130723" cy="21009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p:cNvPicPr>
            <a:picLocks noChangeAspect="1" noChangeArrowheads="1"/>
          </p:cNvPicPr>
          <p:nvPr/>
        </p:nvPicPr>
        <p:blipFill rotWithShape="1">
          <a:blip r:embed="rId6">
            <a:extLst>
              <a:ext uri="{BEBA8EAE-BF5A-486C-A8C5-ECC9F3942E4B}">
                <a14:imgProps xmlns:a14="http://schemas.microsoft.com/office/drawing/2010/main">
                  <a14:imgLayer r:embed="rId7">
                    <a14:imgEffect>
                      <a14:sharpenSoften amount="39000"/>
                    </a14:imgEffect>
                  </a14:imgLayer>
                </a14:imgProps>
              </a:ext>
              <a:ext uri="{28A0092B-C50C-407E-A947-70E740481C1C}">
                <a14:useLocalDpi xmlns:a14="http://schemas.microsoft.com/office/drawing/2010/main" val="0"/>
              </a:ext>
            </a:extLst>
          </a:blip>
          <a:srcRect l="31235" r="26634"/>
          <a:stretch/>
        </p:blipFill>
        <p:spPr bwMode="auto">
          <a:xfrm>
            <a:off x="228600" y="1828800"/>
            <a:ext cx="1929192" cy="4191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613939" y="2009861"/>
            <a:ext cx="2988319" cy="378565"/>
          </a:xfrm>
          <a:prstGeom prst="rect">
            <a:avLst/>
          </a:prstGeom>
          <a:noFill/>
        </p:spPr>
        <p:txBody>
          <a:bodyPr wrap="none" rtlCol="0">
            <a:spAutoFit/>
          </a:bodyPr>
          <a:lstStyle/>
          <a:p>
            <a:r>
              <a:rPr lang="en-US" sz="2000" b="1" dirty="0" smtClean="0">
                <a:solidFill>
                  <a:srgbClr val="C00000"/>
                </a:solidFill>
                <a:effectLst>
                  <a:outerShdw blurRad="38100" dist="38100" dir="2700000" algn="tl">
                    <a:srgbClr val="000000">
                      <a:alpha val="43137"/>
                    </a:srgbClr>
                  </a:outerShdw>
                </a:effectLst>
              </a:rPr>
              <a:t>Operating System (OS)</a:t>
            </a:r>
            <a:endParaRPr lang="en-US" sz="2000" b="1" dirty="0">
              <a:solidFill>
                <a:srgbClr val="C00000"/>
              </a:solidFill>
              <a:effectLst>
                <a:outerShdw blurRad="38100" dist="38100" dir="2700000" algn="tl">
                  <a:srgbClr val="000000">
                    <a:alpha val="43137"/>
                  </a:srgbClr>
                </a:outerShdw>
              </a:effectLst>
            </a:endParaRPr>
          </a:p>
        </p:txBody>
      </p:sp>
      <p:sp>
        <p:nvSpPr>
          <p:cNvPr id="9" name="TextBox 8"/>
          <p:cNvSpPr txBox="1"/>
          <p:nvPr/>
        </p:nvSpPr>
        <p:spPr>
          <a:xfrm>
            <a:off x="6233150" y="5029200"/>
            <a:ext cx="2910849" cy="1638013"/>
          </a:xfrm>
          <a:prstGeom prst="rect">
            <a:avLst/>
          </a:prstGeom>
          <a:noFill/>
        </p:spPr>
        <p:txBody>
          <a:bodyPr wrap="square" rtlCol="0">
            <a:spAutoFit/>
          </a:bodyPr>
          <a:lstStyle/>
          <a:p>
            <a:r>
              <a:rPr lang="en-US" sz="3200" b="1" dirty="0" smtClean="0">
                <a:solidFill>
                  <a:srgbClr val="FFFF00"/>
                </a:solidFill>
                <a:effectLst>
                  <a:outerShdw blurRad="38100" dist="38100" dir="2700000" algn="tl">
                    <a:srgbClr val="000000">
                      <a:alpha val="43137"/>
                    </a:srgbClr>
                  </a:outerShdw>
                </a:effectLst>
              </a:rPr>
              <a:t>Firmware</a:t>
            </a:r>
          </a:p>
          <a:p>
            <a:pPr marL="457200" indent="-457200">
              <a:buFont typeface="Arial" panose="020B0604020202020204" pitchFamily="34" charset="0"/>
              <a:buChar char="•"/>
            </a:pPr>
            <a:r>
              <a:rPr lang="en-US" sz="2400" b="1" dirty="0" smtClean="0">
                <a:solidFill>
                  <a:srgbClr val="FFFF00"/>
                </a:solidFill>
                <a:effectLst>
                  <a:outerShdw blurRad="38100" dist="38100" dir="2700000" algn="tl">
                    <a:srgbClr val="000000">
                      <a:alpha val="43137"/>
                    </a:srgbClr>
                  </a:outerShdw>
                </a:effectLst>
              </a:rPr>
              <a:t>Communicates with an OS via a driver.</a:t>
            </a:r>
            <a:endParaRPr lang="en-US" sz="2400" b="1" dirty="0">
              <a:solidFill>
                <a:srgbClr val="FFFF00"/>
              </a:solidFill>
              <a:effectLst>
                <a:outerShdw blurRad="38100" dist="38100" dir="2700000" algn="tl">
                  <a:srgbClr val="000000">
                    <a:alpha val="43137"/>
                  </a:srgbClr>
                </a:outerShdw>
              </a:effectLst>
            </a:endParaRPr>
          </a:p>
        </p:txBody>
      </p:sp>
      <p:sp>
        <p:nvSpPr>
          <p:cNvPr id="10" name="TextBox 9"/>
          <p:cNvSpPr txBox="1"/>
          <p:nvPr/>
        </p:nvSpPr>
        <p:spPr>
          <a:xfrm>
            <a:off x="6475938" y="3719664"/>
            <a:ext cx="1423788" cy="493084"/>
          </a:xfrm>
          <a:prstGeom prst="rect">
            <a:avLst/>
          </a:prstGeom>
          <a:noFill/>
        </p:spPr>
        <p:txBody>
          <a:bodyPr wrap="none" rtlCol="0">
            <a:spAutoFit/>
          </a:bodyPr>
          <a:lstStyle/>
          <a:p>
            <a:r>
              <a:rPr lang="en-US" sz="2800" b="1" dirty="0" smtClean="0">
                <a:solidFill>
                  <a:schemeClr val="accent1">
                    <a:lumMod val="50000"/>
                  </a:schemeClr>
                </a:solidFill>
                <a:effectLst>
                  <a:outerShdw blurRad="38100" dist="38100" dir="2700000" algn="tl">
                    <a:srgbClr val="000000">
                      <a:alpha val="43137"/>
                    </a:srgbClr>
                  </a:outerShdw>
                </a:effectLst>
              </a:rPr>
              <a:t>Drivers</a:t>
            </a:r>
            <a:endParaRPr lang="en-US" sz="2800" b="1" dirty="0">
              <a:solidFill>
                <a:schemeClr val="accent1">
                  <a:lumMod val="50000"/>
                </a:schemeClr>
              </a:solidFill>
              <a:effectLst>
                <a:outerShdw blurRad="38100" dist="38100" dir="2700000" algn="tl">
                  <a:srgbClr val="000000">
                    <a:alpha val="43137"/>
                  </a:srgbClr>
                </a:outerShdw>
              </a:effectLst>
            </a:endParaRPr>
          </a:p>
        </p:txBody>
      </p:sp>
      <p:cxnSp>
        <p:nvCxnSpPr>
          <p:cNvPr id="7" name="Straight Arrow Connector 6"/>
          <p:cNvCxnSpPr/>
          <p:nvPr/>
        </p:nvCxnSpPr>
        <p:spPr>
          <a:xfrm>
            <a:off x="1698399" y="2585357"/>
            <a:ext cx="2819400" cy="0"/>
          </a:xfrm>
          <a:prstGeom prst="straightConnector1">
            <a:avLst/>
          </a:prstGeom>
          <a:ln w="444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6096000" y="2585357"/>
            <a:ext cx="1066800" cy="1134307"/>
          </a:xfrm>
          <a:prstGeom prst="straightConnector1">
            <a:avLst/>
          </a:prstGeom>
          <a:ln w="444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6965815" y="4069632"/>
            <a:ext cx="196985" cy="959568"/>
          </a:xfrm>
          <a:prstGeom prst="straightConnector1">
            <a:avLst/>
          </a:prstGeom>
          <a:ln w="444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6233151" y="2315067"/>
            <a:ext cx="929649" cy="0"/>
          </a:xfrm>
          <a:prstGeom prst="straightConnector1">
            <a:avLst/>
          </a:prstGeom>
          <a:ln w="44450">
            <a:solidFill>
              <a:srgbClr val="FF0000"/>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7157357" y="1966715"/>
            <a:ext cx="1826141" cy="1122871"/>
          </a:xfrm>
          <a:prstGeom prst="rect">
            <a:avLst/>
          </a:prstGeom>
          <a:noFill/>
        </p:spPr>
        <p:txBody>
          <a:bodyPr wrap="none" rtlCol="0">
            <a:spAutoFit/>
          </a:bodyPr>
          <a:lstStyle/>
          <a:p>
            <a:r>
              <a:rPr lang="en-US" b="1" dirty="0" smtClean="0">
                <a:solidFill>
                  <a:srgbClr val="C00000"/>
                </a:solidFill>
                <a:effectLst>
                  <a:outerShdw blurRad="38100" dist="38100" dir="2700000" algn="tl">
                    <a:srgbClr val="000000">
                      <a:alpha val="43137"/>
                    </a:srgbClr>
                  </a:outerShdw>
                </a:effectLst>
              </a:rPr>
              <a:t>-File System(s)</a:t>
            </a:r>
          </a:p>
          <a:p>
            <a:r>
              <a:rPr lang="en-US" b="1" dirty="0" smtClean="0">
                <a:solidFill>
                  <a:srgbClr val="C00000"/>
                </a:solidFill>
                <a:effectLst>
                  <a:outerShdw blurRad="38100" dist="38100" dir="2700000" algn="tl">
                    <a:srgbClr val="000000">
                      <a:alpha val="43137"/>
                    </a:srgbClr>
                  </a:outerShdw>
                </a:effectLst>
              </a:rPr>
              <a:t>-Programs</a:t>
            </a:r>
          </a:p>
          <a:p>
            <a:r>
              <a:rPr lang="en-US" b="1" dirty="0" smtClean="0">
                <a:solidFill>
                  <a:srgbClr val="C00000"/>
                </a:solidFill>
                <a:effectLst>
                  <a:outerShdw blurRad="38100" dist="38100" dir="2700000" algn="tl">
                    <a:srgbClr val="000000">
                      <a:alpha val="43137"/>
                    </a:srgbClr>
                  </a:outerShdw>
                </a:effectLst>
              </a:rPr>
              <a:t>-Applications</a:t>
            </a:r>
          </a:p>
          <a:p>
            <a:endParaRPr lang="en-US" b="1" dirty="0">
              <a:solidFill>
                <a:srgbClr val="C00000"/>
              </a:solidFill>
              <a:effectLst>
                <a:outerShdw blurRad="38100" dist="38100" dir="2700000" algn="tl">
                  <a:srgbClr val="000000">
                    <a:alpha val="43137"/>
                  </a:srgbClr>
                </a:outerShdw>
              </a:effectLst>
            </a:endParaRPr>
          </a:p>
        </p:txBody>
      </p:sp>
      <p:sp>
        <p:nvSpPr>
          <p:cNvPr id="23" name="TextBox 22"/>
          <p:cNvSpPr txBox="1"/>
          <p:nvPr/>
        </p:nvSpPr>
        <p:spPr>
          <a:xfrm>
            <a:off x="2242476" y="3924300"/>
            <a:ext cx="3853524" cy="2382191"/>
          </a:xfrm>
          <a:prstGeom prst="rect">
            <a:avLst/>
          </a:prstGeom>
          <a:noFill/>
        </p:spPr>
        <p:txBody>
          <a:bodyPr wrap="square" rtlCol="0">
            <a:spAutoFit/>
          </a:bodyPr>
          <a:lstStyle/>
          <a:p>
            <a:pPr marL="342900" indent="-342900">
              <a:buFont typeface="Arial" panose="020B0604020202020204" pitchFamily="34" charset="0"/>
              <a:buChar char="•"/>
            </a:pPr>
            <a:r>
              <a:rPr lang="en-US" sz="2000" b="1" i="1" dirty="0" smtClean="0">
                <a:solidFill>
                  <a:schemeClr val="accent1">
                    <a:lumMod val="50000"/>
                  </a:schemeClr>
                </a:solidFill>
                <a:effectLst>
                  <a:outerShdw blurRad="38100" dist="38100" dir="2700000" algn="tl">
                    <a:srgbClr val="000000">
                      <a:alpha val="43137"/>
                    </a:srgbClr>
                  </a:outerShdw>
                </a:effectLst>
              </a:rPr>
              <a:t>Drivers also interpret instructions for internal hardware, like our video, sound, </a:t>
            </a:r>
            <a:r>
              <a:rPr lang="en-US" sz="2000" b="1" i="1" dirty="0" err="1" smtClean="0">
                <a:solidFill>
                  <a:schemeClr val="accent1">
                    <a:lumMod val="50000"/>
                  </a:schemeClr>
                </a:solidFill>
                <a:effectLst>
                  <a:outerShdw blurRad="38100" dist="38100" dir="2700000" algn="tl">
                    <a:srgbClr val="000000">
                      <a:alpha val="43137"/>
                    </a:srgbClr>
                  </a:outerShdw>
                </a:effectLst>
              </a:rPr>
              <a:t>etc</a:t>
            </a:r>
            <a:r>
              <a:rPr lang="en-US" sz="2000" b="1" i="1" dirty="0" smtClean="0">
                <a:solidFill>
                  <a:schemeClr val="accent1">
                    <a:lumMod val="50000"/>
                  </a:schemeClr>
                </a:solidFill>
                <a:effectLst>
                  <a:outerShdw blurRad="38100" dist="38100" dir="2700000" algn="tl">
                    <a:srgbClr val="000000">
                      <a:alpha val="43137"/>
                    </a:srgbClr>
                  </a:outerShdw>
                </a:effectLst>
              </a:rPr>
              <a:t>…</a:t>
            </a:r>
          </a:p>
          <a:p>
            <a:pPr marL="342900" indent="-342900">
              <a:buFont typeface="Arial" panose="020B0604020202020204" pitchFamily="34" charset="0"/>
              <a:buChar char="•"/>
            </a:pPr>
            <a:r>
              <a:rPr lang="en-US" sz="2000" b="1" i="1" dirty="0" smtClean="0">
                <a:solidFill>
                  <a:schemeClr val="accent1">
                    <a:lumMod val="50000"/>
                  </a:schemeClr>
                </a:solidFill>
                <a:effectLst>
                  <a:outerShdw blurRad="38100" dist="38100" dir="2700000" algn="tl">
                    <a:srgbClr val="000000">
                      <a:alpha val="43137"/>
                    </a:srgbClr>
                  </a:outerShdw>
                </a:effectLst>
              </a:rPr>
              <a:t>If you change the OS or hardware, you’ll need to get the appropriate driver.</a:t>
            </a:r>
          </a:p>
          <a:p>
            <a:endParaRPr lang="en-US" sz="2000" b="1" i="1" dirty="0">
              <a:solidFill>
                <a:schemeClr val="accent1">
                  <a:lumMod val="50000"/>
                </a:schemeClr>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90044281"/>
      </p:ext>
    </p:extLst>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2"/>
          <p:cNvSpPr>
            <a:spLocks noGrp="1"/>
          </p:cNvSpPr>
          <p:nvPr>
            <p:ph type="title"/>
          </p:nvPr>
        </p:nvSpPr>
        <p:spPr>
          <a:xfrm>
            <a:off x="457200" y="274638"/>
            <a:ext cx="8229600" cy="1143000"/>
          </a:xfrm>
        </p:spPr>
        <p:txBody>
          <a:bodyPr/>
          <a:lstStyle/>
          <a:p>
            <a:r>
              <a:rPr lang="en-US" sz="4000" dirty="0">
                <a:solidFill>
                  <a:srgbClr val="006C31"/>
                </a:solidFill>
              </a:rPr>
              <a:t>Computing Software</a:t>
            </a:r>
          </a:p>
        </p:txBody>
      </p:sp>
    </p:spTree>
    <p:extLst>
      <p:ext uri="{BB962C8B-B14F-4D97-AF65-F5344CB8AC3E}">
        <p14:creationId xmlns:p14="http://schemas.microsoft.com/office/powerpoint/2010/main" val="2116801608"/>
      </p:ext>
    </p:extLst>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
        <p:nvSpPr>
          <p:cNvPr id="3" name="Content Placeholder 2"/>
          <p:cNvSpPr>
            <a:spLocks noGrp="1"/>
          </p:cNvSpPr>
          <p:nvPr>
            <p:ph idx="1"/>
          </p:nvPr>
        </p:nvSpPr>
        <p:spPr/>
        <p:txBody>
          <a:bodyPr/>
          <a:lstStyle/>
          <a:p>
            <a:r>
              <a:rPr lang="en-US" sz="2800" dirty="0" smtClean="0">
                <a:solidFill>
                  <a:srgbClr val="C00000"/>
                </a:solidFill>
              </a:rPr>
              <a:t>Windows Vista/7</a:t>
            </a:r>
          </a:p>
          <a:p>
            <a:pPr lvl="1"/>
            <a:r>
              <a:rPr lang="en-US" sz="2400" dirty="0" smtClean="0">
                <a:solidFill>
                  <a:srgbClr val="C00000"/>
                </a:solidFill>
              </a:rPr>
              <a:t>Desktop </a:t>
            </a:r>
            <a:r>
              <a:rPr lang="en-US" sz="2400" dirty="0"/>
              <a:t>– background</a:t>
            </a:r>
          </a:p>
          <a:p>
            <a:pPr lvl="1"/>
            <a:r>
              <a:rPr lang="en-US" sz="2400" dirty="0">
                <a:solidFill>
                  <a:srgbClr val="C00000"/>
                </a:solidFill>
              </a:rPr>
              <a:t>Aero </a:t>
            </a:r>
            <a:r>
              <a:rPr lang="en-US" sz="2400" dirty="0"/>
              <a:t>(or Aero Glass) – transparency at the edge of open applications</a:t>
            </a:r>
          </a:p>
          <a:p>
            <a:pPr lvl="1"/>
            <a:r>
              <a:rPr lang="en-US" sz="2400" dirty="0">
                <a:solidFill>
                  <a:srgbClr val="C00000"/>
                </a:solidFill>
              </a:rPr>
              <a:t>Start Button </a:t>
            </a:r>
            <a:r>
              <a:rPr lang="en-US" sz="2400" dirty="0"/>
              <a:t>– click to access applications, files, tools, folders</a:t>
            </a:r>
          </a:p>
          <a:p>
            <a:pPr lvl="1"/>
            <a:r>
              <a:rPr lang="en-US" sz="2400" dirty="0"/>
              <a:t>Pinned programs – single left-click to launch</a:t>
            </a:r>
          </a:p>
          <a:p>
            <a:pPr lvl="1"/>
            <a:r>
              <a:rPr lang="en-US" sz="2400" dirty="0">
                <a:solidFill>
                  <a:srgbClr val="C00000"/>
                </a:solidFill>
              </a:rPr>
              <a:t>Taskbar</a:t>
            </a:r>
            <a:r>
              <a:rPr lang="en-US" sz="2400" dirty="0">
                <a:solidFill>
                  <a:srgbClr val="800000"/>
                </a:solidFill>
              </a:rPr>
              <a:t> </a:t>
            </a:r>
            <a:r>
              <a:rPr lang="en-US" sz="2400" dirty="0"/>
              <a:t>– shows running programs</a:t>
            </a:r>
          </a:p>
          <a:p>
            <a:pPr lvl="1"/>
            <a:r>
              <a:rPr lang="en-US" sz="2400" dirty="0">
                <a:solidFill>
                  <a:srgbClr val="C00000"/>
                </a:solidFill>
              </a:rPr>
              <a:t>Notification area (system tray) </a:t>
            </a:r>
            <a:r>
              <a:rPr lang="en-US" sz="2400" dirty="0"/>
              <a:t>– shows programs running in the background</a:t>
            </a:r>
            <a:endParaRPr lang="en-US" sz="2400" dirty="0">
              <a:solidFill>
                <a:srgbClr val="800000"/>
              </a:solidFill>
            </a:endParaRPr>
          </a:p>
        </p:txBody>
      </p:sp>
    </p:spTree>
    <p:extLst>
      <p:ext uri="{BB962C8B-B14F-4D97-AF65-F5344CB8AC3E}">
        <p14:creationId xmlns:p14="http://schemas.microsoft.com/office/powerpoint/2010/main" val="3290241690"/>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bwMode="auto">
          <a:xfrm>
            <a:off x="457200" y="3009900"/>
            <a:ext cx="8229600" cy="1143000"/>
          </a:xfrm>
          <a:prstGeom prst="rect">
            <a:avLst/>
          </a:prstGeom>
          <a:noFill/>
          <a:ln>
            <a:miter lim="800000"/>
            <a:headEnd/>
            <a:tailEnd/>
          </a:ln>
        </p:spPr>
        <p:txBody>
          <a:bodyPr/>
          <a:lstStyle/>
          <a:p>
            <a:pPr algn="ctr" defTabSz="914400" fontAlgn="auto">
              <a:lnSpc>
                <a:spcPct val="100000"/>
              </a:lnSpc>
              <a:spcAft>
                <a:spcPts val="0"/>
              </a:spcAft>
              <a:buClrTx/>
              <a:buSzTx/>
              <a:buFontTx/>
              <a:buNone/>
              <a:defRPr/>
            </a:pPr>
            <a:endParaRPr lang="en-US" sz="3600" dirty="0">
              <a:solidFill>
                <a:srgbClr val="000000"/>
              </a:solidFill>
              <a:latin typeface="Calibri" panose="020F0502020204030204"/>
              <a:ea typeface="+mn-ea"/>
              <a:cs typeface="Arial" pitchFamily="34" charset="0"/>
            </a:endParaRPr>
          </a:p>
        </p:txBody>
      </p:sp>
      <p:sp>
        <p:nvSpPr>
          <p:cNvPr id="2051" name="Rectangle 2"/>
          <p:cNvSpPr>
            <a:spLocks noChangeArrowheads="1"/>
          </p:cNvSpPr>
          <p:nvPr/>
        </p:nvSpPr>
        <p:spPr bwMode="auto">
          <a:xfrm>
            <a:off x="0" y="44450"/>
            <a:ext cx="184150" cy="368300"/>
          </a:xfrm>
          <a:prstGeom prst="rect">
            <a:avLst/>
          </a:prstGeom>
          <a:noFill/>
          <a:ln w="9525">
            <a:noFill/>
            <a:miter lim="800000"/>
            <a:headEnd/>
            <a:tailEnd/>
          </a:ln>
        </p:spPr>
        <p:txBody>
          <a:bodyPr wrap="none" anchor="ctr">
            <a:spAutoFit/>
          </a:bodyPr>
          <a:lstStyle/>
          <a:p>
            <a:pPr defTabSz="914400" eaLnBrk="0" hangingPunct="0">
              <a:lnSpc>
                <a:spcPct val="100000"/>
              </a:lnSpc>
              <a:buClrTx/>
              <a:buSzTx/>
              <a:buFontTx/>
              <a:buNone/>
            </a:pPr>
            <a:endParaRPr lang="en-US">
              <a:solidFill>
                <a:srgbClr val="000000"/>
              </a:solidFill>
              <a:latin typeface="Arial" charset="0"/>
              <a:ea typeface="+mn-ea"/>
              <a:cs typeface="Arial" charset="0"/>
            </a:endParaRPr>
          </a:p>
        </p:txBody>
      </p:sp>
      <p:sp>
        <p:nvSpPr>
          <p:cNvPr id="2052" name="Rectangle 4"/>
          <p:cNvSpPr>
            <a:spLocks noChangeArrowheads="1"/>
          </p:cNvSpPr>
          <p:nvPr/>
        </p:nvSpPr>
        <p:spPr bwMode="auto">
          <a:xfrm>
            <a:off x="1524000" y="1820863"/>
            <a:ext cx="2286000" cy="247650"/>
          </a:xfrm>
          <a:prstGeom prst="rect">
            <a:avLst/>
          </a:prstGeom>
          <a:noFill/>
          <a:ln w="9525">
            <a:noFill/>
            <a:miter lim="800000"/>
            <a:headEnd/>
            <a:tailEnd/>
          </a:ln>
        </p:spPr>
        <p:txBody>
          <a:bodyPr>
            <a:spAutoFit/>
          </a:bodyPr>
          <a:lstStyle/>
          <a:p>
            <a:pPr defTabSz="914400">
              <a:lnSpc>
                <a:spcPct val="100000"/>
              </a:lnSpc>
              <a:buClrTx/>
              <a:buSzTx/>
              <a:buFontTx/>
              <a:buNone/>
            </a:pPr>
            <a:endParaRPr lang="en-US" sz="1000">
              <a:solidFill>
                <a:srgbClr val="000000"/>
              </a:solidFill>
              <a:latin typeface="Arial" charset="0"/>
              <a:ea typeface="Calibri" pitchFamily="34" charset="0"/>
              <a:cs typeface="Times New Roman" pitchFamily="18" charset="0"/>
            </a:endParaRPr>
          </a:p>
        </p:txBody>
      </p:sp>
      <p:sp>
        <p:nvSpPr>
          <p:cNvPr id="8" name="Rectangle 2"/>
          <p:cNvSpPr txBox="1">
            <a:spLocks noChangeArrowheads="1"/>
          </p:cNvSpPr>
          <p:nvPr/>
        </p:nvSpPr>
        <p:spPr bwMode="auto">
          <a:xfrm>
            <a:off x="762000" y="1548720"/>
            <a:ext cx="76200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lvl1pPr marL="341313" indent="-341313" algn="l" defTabSz="457200" rtl="0" eaLnBrk="0" fontAlgn="base" hangingPunct="0">
              <a:lnSpc>
                <a:spcPct val="101000"/>
              </a:lnSpc>
              <a:spcBef>
                <a:spcPts val="650"/>
              </a:spcBef>
              <a:spcAft>
                <a:spcPct val="0"/>
              </a:spcAft>
              <a:buClr>
                <a:srgbClr val="000000"/>
              </a:buClr>
              <a:buSzPct val="85000"/>
              <a:buFont typeface="Verdana" pitchFamily="34" charset="0"/>
              <a:buChar char="•"/>
              <a:defRPr sz="3200" b="0">
                <a:solidFill>
                  <a:srgbClr val="000000"/>
                </a:solidFill>
                <a:latin typeface="Calibri" panose="020F0502020204030204" pitchFamily="34" charset="0"/>
                <a:ea typeface="+mn-ea"/>
                <a:cs typeface="Calibri" panose="020F0502020204030204" pitchFamily="34" charset="0"/>
              </a:defRPr>
            </a:lvl1pPr>
            <a:lvl2pPr marL="741363" indent="-284163" algn="l" defTabSz="457200" rtl="0" eaLnBrk="0" fontAlgn="base" hangingPunct="0">
              <a:lnSpc>
                <a:spcPct val="101000"/>
              </a:lnSpc>
              <a:spcBef>
                <a:spcPts val="550"/>
              </a:spcBef>
              <a:spcAft>
                <a:spcPct val="0"/>
              </a:spcAft>
              <a:buClr>
                <a:srgbClr val="006600"/>
              </a:buClr>
              <a:buSzPct val="85000"/>
              <a:buFont typeface="Verdana" pitchFamily="34" charset="0"/>
              <a:buChar char="–"/>
              <a:defRPr sz="2800">
                <a:solidFill>
                  <a:srgbClr val="006600"/>
                </a:solidFill>
                <a:latin typeface="Calibri" panose="020F0502020204030204" pitchFamily="34" charset="0"/>
                <a:ea typeface="+mn-ea"/>
                <a:cs typeface="Calibri" panose="020F0502020204030204" pitchFamily="34" charset="0"/>
              </a:defRPr>
            </a:lvl2pPr>
            <a:lvl3pPr marL="1143000" indent="-228600" algn="l" defTabSz="457200" rtl="0" eaLnBrk="0" fontAlgn="base" hangingPunct="0">
              <a:lnSpc>
                <a:spcPct val="101000"/>
              </a:lnSpc>
              <a:spcBef>
                <a:spcPts val="450"/>
              </a:spcBef>
              <a:spcAft>
                <a:spcPct val="0"/>
              </a:spcAft>
              <a:buClr>
                <a:srgbClr val="663300"/>
              </a:buClr>
              <a:buSzPct val="85000"/>
              <a:buFont typeface="Verdana" pitchFamily="34" charset="0"/>
              <a:buChar char="•"/>
              <a:defRPr sz="2400">
                <a:solidFill>
                  <a:srgbClr val="663300"/>
                </a:solidFill>
                <a:latin typeface="Calibri" panose="020F0502020204030204" pitchFamily="34" charset="0"/>
                <a:ea typeface="+mn-ea"/>
                <a:cs typeface="Calibri" panose="020F0502020204030204" pitchFamily="34" charset="0"/>
              </a:defRPr>
            </a:lvl3pPr>
            <a:lvl4pPr marL="1600200" indent="-228600" algn="l" defTabSz="457200" rtl="0" eaLnBrk="0" fontAlgn="base" hangingPunct="0">
              <a:lnSpc>
                <a:spcPct val="101000"/>
              </a:lnSpc>
              <a:spcBef>
                <a:spcPts val="450"/>
              </a:spcBef>
              <a:spcAft>
                <a:spcPct val="0"/>
              </a:spcAft>
              <a:buClr>
                <a:srgbClr val="000000"/>
              </a:buClr>
              <a:buSzPct val="100000"/>
              <a:buFont typeface="Verdana" pitchFamily="34" charset="0"/>
              <a:buChar char="–"/>
              <a:defRPr sz="2400">
                <a:solidFill>
                  <a:srgbClr val="000000"/>
                </a:solidFill>
                <a:latin typeface="Calibri" panose="020F0502020204030204" pitchFamily="34" charset="0"/>
                <a:ea typeface="+mn-ea"/>
                <a:cs typeface="Calibri" panose="020F0502020204030204" pitchFamily="34" charset="0"/>
              </a:defRPr>
            </a:lvl4pPr>
            <a:lvl5pPr marL="2057400" indent="-228600" algn="l" defTabSz="457200" rtl="0" eaLnBrk="0" fontAlgn="base" hangingPunct="0">
              <a:lnSpc>
                <a:spcPct val="93000"/>
              </a:lnSpc>
              <a:spcBef>
                <a:spcPts val="500"/>
              </a:spcBef>
              <a:spcAft>
                <a:spcPct val="0"/>
              </a:spcAft>
              <a:buClr>
                <a:srgbClr val="000000"/>
              </a:buClr>
              <a:buSzPct val="100000"/>
              <a:buFont typeface="Arial" charset="0"/>
              <a:buChar char="»"/>
              <a:defRPr sz="2000">
                <a:solidFill>
                  <a:srgbClr val="000000"/>
                </a:solidFill>
                <a:latin typeface="Calibri" panose="020F0502020204030204" pitchFamily="34" charset="0"/>
                <a:ea typeface="+mn-ea"/>
                <a:cs typeface="Calibri" panose="020F0502020204030204" pitchFamily="34" charset="0"/>
              </a:defRPr>
            </a:lvl5pPr>
            <a:lvl6pPr marL="25146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6pPr>
            <a:lvl7pPr marL="29718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7pPr>
            <a:lvl8pPr marL="34290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8pPr>
            <a:lvl9pPr marL="38862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9pPr>
          </a:lstStyle>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kumimoji="0" lang="en-GB" sz="2800" b="0" i="0" u="none" strike="noStrike" kern="0" cap="none" spc="0" normalizeH="0" baseline="0" noProof="0" dirty="0" smtClean="0">
                <a:ln>
                  <a:noFill/>
                </a:ln>
                <a:solidFill>
                  <a:srgbClr val="000000"/>
                </a:solidFill>
                <a:effectLst/>
                <a:uLnTx/>
                <a:uFillTx/>
                <a:latin typeface="Calibri" panose="020F0502020204030204" pitchFamily="34" charset="0"/>
                <a:ea typeface="MS Gothic"/>
              </a:rPr>
              <a:t>The computing process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sz="900"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dirty="0" smtClean="0">
                <a:ea typeface="MS Gothic"/>
              </a:rPr>
              <a:t>Computing hardware</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noProof="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Computing software</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Operating system characteristics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sz="900"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File structures and paths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Tech launch points </a:t>
            </a:r>
            <a:endParaRPr kumimoji="0" lang="en-GB" sz="2800" b="0" i="0" u="none" strike="noStrike" kern="0" cap="none" spc="0" normalizeH="0" baseline="0" noProof="0" dirty="0" smtClean="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3200" b="0" i="0" u="none" strike="noStrike" kern="0" cap="none" spc="0" normalizeH="0" baseline="0" noProof="0" dirty="0" smtClean="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b="0" i="0" u="none" strike="noStrike" kern="0" cap="none" spc="0" normalizeH="0" baseline="0" noProof="0" dirty="0" smtClean="0">
              <a:ln>
                <a:noFill/>
              </a:ln>
              <a:solidFill>
                <a:schemeClr val="tx1"/>
              </a:solidFill>
              <a:effectLst/>
              <a:uLnTx/>
              <a:uFillTx/>
              <a:ea typeface="MS Gothic"/>
            </a:endParaRPr>
          </a:p>
        </p:txBody>
      </p:sp>
      <p:sp>
        <p:nvSpPr>
          <p:cNvPr id="9" name="Rectangle 8"/>
          <p:cNvSpPr/>
          <p:nvPr/>
        </p:nvSpPr>
        <p:spPr>
          <a:xfrm>
            <a:off x="-152400" y="412750"/>
            <a:ext cx="9051924" cy="694036"/>
          </a:xfrm>
          <a:prstGeom prst="rect">
            <a:avLst/>
          </a:prstGeom>
        </p:spPr>
        <p:txBody>
          <a:bodyPr wrap="square">
            <a:spAutoFit/>
          </a:bodyPr>
          <a:lstStyle/>
          <a:p>
            <a:pPr lvl="1" algn="ctr" eaLnBrk="0" hangingPunct="0">
              <a:lnSpc>
                <a:spcPct val="101000"/>
              </a:lnSpc>
              <a:spcBef>
                <a:spcPts val="550"/>
              </a:spcBef>
              <a:buClr>
                <a:srgbClr val="006600"/>
              </a:buClr>
              <a:buSzPct val="85000"/>
              <a:defRPr/>
            </a:pPr>
            <a:r>
              <a:rPr lang="en-US" sz="4000" kern="0" dirty="0" smtClean="0">
                <a:solidFill>
                  <a:srgbClr val="006600"/>
                </a:solidFill>
                <a:latin typeface="Calibri" panose="020F0502020204030204" pitchFamily="34" charset="0"/>
                <a:ea typeface="MS Gothic"/>
              </a:rPr>
              <a:t>Overview</a:t>
            </a:r>
            <a:endParaRPr lang="en-GB" sz="4000" kern="0" dirty="0">
              <a:solidFill>
                <a:srgbClr val="006600"/>
              </a:solidFill>
              <a:latin typeface="Calibri" panose="020F0502020204030204" pitchFamily="34" charset="0"/>
              <a:ea typeface="MS Gothic"/>
            </a:endParaRPr>
          </a:p>
        </p:txBody>
      </p:sp>
    </p:spTree>
    <p:extLst>
      <p:ext uri="{BB962C8B-B14F-4D97-AF65-F5344CB8AC3E}">
        <p14:creationId xmlns:p14="http://schemas.microsoft.com/office/powerpoint/2010/main" val="2298435101"/>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2"/>
          <p:cNvSpPr txBox="1">
            <a:spLocks noChangeArrowheads="1"/>
          </p:cNvSpPr>
          <p:nvPr/>
        </p:nvSpPr>
        <p:spPr bwMode="auto">
          <a:xfrm>
            <a:off x="4288971" y="5174351"/>
            <a:ext cx="4953000" cy="349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3.18  Windows 7 with applications open</a:t>
            </a:r>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4365171" y="1611086"/>
            <a:ext cx="4800600" cy="3563265"/>
          </a:xfrm>
          <a:prstGeom prst="rect">
            <a:avLst/>
          </a:prstGeom>
        </p:spPr>
      </p:pic>
      <p:sp>
        <p:nvSpPr>
          <p:cNvPr id="8"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
        <p:nvSpPr>
          <p:cNvPr id="9" name="Content Placeholder 2"/>
          <p:cNvSpPr txBox="1">
            <a:spLocks/>
          </p:cNvSpPr>
          <p:nvPr/>
        </p:nvSpPr>
        <p:spPr>
          <a:xfrm>
            <a:off x="685800" y="1600199"/>
            <a:ext cx="8229600" cy="4525963"/>
          </a:xfrm>
          <a:prstGeom prst="rect">
            <a:avLst/>
          </a:prstGeom>
        </p:spPr>
        <p:txBody>
          <a:bodyPr/>
          <a:lst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a:lstStyle>
          <a:p>
            <a:pPr defTabSz="914400">
              <a:lnSpc>
                <a:spcPct val="100000"/>
              </a:lnSpc>
              <a:buClrTx/>
              <a:buSzTx/>
              <a:buFontTx/>
            </a:pPr>
            <a:r>
              <a:rPr lang="en-US" kern="0" dirty="0" smtClean="0"/>
              <a:t>Windows Vista/7</a:t>
            </a:r>
          </a:p>
          <a:p>
            <a:pPr marL="0" indent="0" defTabSz="914400">
              <a:lnSpc>
                <a:spcPct val="100000"/>
              </a:lnSpc>
              <a:buClrTx/>
              <a:buSzTx/>
              <a:buNone/>
            </a:pPr>
            <a:endParaRPr lang="en-US" sz="1200" kern="0" dirty="0" smtClean="0"/>
          </a:p>
          <a:p>
            <a:pPr>
              <a:buFont typeface="Calibri" panose="020F0502020204030204" pitchFamily="34" charset="0"/>
              <a:buChar char="–"/>
            </a:pPr>
            <a:r>
              <a:rPr lang="en-US" sz="2400" dirty="0"/>
              <a:t>Right clicking with the </a:t>
            </a:r>
            <a:endParaRPr lang="en-US" sz="2400" dirty="0" smtClean="0"/>
          </a:p>
          <a:p>
            <a:pPr marL="0" indent="0">
              <a:buNone/>
            </a:pPr>
            <a:r>
              <a:rPr lang="en-US" sz="2400" dirty="0" smtClean="0"/>
              <a:t>mouse </a:t>
            </a:r>
            <a:r>
              <a:rPr lang="en-US" sz="2400" dirty="0"/>
              <a:t>opens a </a:t>
            </a:r>
            <a:r>
              <a:rPr lang="en-US" sz="2400" dirty="0">
                <a:solidFill>
                  <a:srgbClr val="C00000"/>
                </a:solidFill>
              </a:rPr>
              <a:t>context </a:t>
            </a:r>
            <a:endParaRPr lang="en-US" sz="2400" dirty="0" smtClean="0">
              <a:solidFill>
                <a:srgbClr val="C00000"/>
              </a:solidFill>
            </a:endParaRPr>
          </a:p>
          <a:p>
            <a:pPr marL="0" indent="0">
              <a:buNone/>
            </a:pPr>
            <a:r>
              <a:rPr lang="en-US" sz="2400" dirty="0" smtClean="0">
                <a:solidFill>
                  <a:srgbClr val="C00000"/>
                </a:solidFill>
              </a:rPr>
              <a:t>Menu</a:t>
            </a:r>
          </a:p>
          <a:p>
            <a:pPr marL="0" indent="0">
              <a:buNone/>
            </a:pPr>
            <a:endParaRPr lang="en-US" sz="1000" dirty="0">
              <a:solidFill>
                <a:srgbClr val="C00000"/>
              </a:solidFill>
            </a:endParaRPr>
          </a:p>
          <a:p>
            <a:pPr>
              <a:buFont typeface="Calibri" panose="020F0502020204030204" pitchFamily="34" charset="0"/>
              <a:buChar char="–"/>
            </a:pPr>
            <a:r>
              <a:rPr lang="en-US" sz="2400" dirty="0">
                <a:solidFill>
                  <a:srgbClr val="C00000"/>
                </a:solidFill>
              </a:rPr>
              <a:t>Sidebar</a:t>
            </a:r>
            <a:r>
              <a:rPr lang="en-US" sz="2400" dirty="0">
                <a:solidFill>
                  <a:srgbClr val="800000"/>
                </a:solidFill>
              </a:rPr>
              <a:t> </a:t>
            </a:r>
            <a:r>
              <a:rPr lang="en-US" sz="2400" dirty="0"/>
              <a:t>– houses one </a:t>
            </a:r>
            <a:endParaRPr lang="en-US" sz="2400" dirty="0" smtClean="0"/>
          </a:p>
          <a:p>
            <a:pPr marL="0" indent="0">
              <a:buNone/>
            </a:pPr>
            <a:r>
              <a:rPr lang="en-US" sz="2400" dirty="0" smtClean="0"/>
              <a:t>or </a:t>
            </a:r>
            <a:r>
              <a:rPr lang="en-US" sz="2400" dirty="0"/>
              <a:t>more </a:t>
            </a:r>
            <a:r>
              <a:rPr lang="en-US" sz="2400" dirty="0">
                <a:solidFill>
                  <a:srgbClr val="C00000"/>
                </a:solidFill>
              </a:rPr>
              <a:t>Gadgets</a:t>
            </a:r>
            <a:r>
              <a:rPr lang="en-US" sz="2400" dirty="0">
                <a:solidFill>
                  <a:srgbClr val="800000"/>
                </a:solidFill>
              </a:rPr>
              <a:t> </a:t>
            </a:r>
            <a:r>
              <a:rPr lang="en-US" sz="2400" dirty="0"/>
              <a:t>such </a:t>
            </a:r>
            <a:endParaRPr lang="en-US" sz="2400" dirty="0" smtClean="0"/>
          </a:p>
          <a:p>
            <a:pPr marL="0" indent="0">
              <a:buNone/>
            </a:pPr>
            <a:r>
              <a:rPr lang="en-US" sz="2400" dirty="0" smtClean="0"/>
              <a:t>as </a:t>
            </a:r>
            <a:r>
              <a:rPr lang="en-US" sz="2400" dirty="0"/>
              <a:t>the clock and calendar</a:t>
            </a:r>
          </a:p>
          <a:p>
            <a:pPr lvl="1"/>
            <a:r>
              <a:rPr lang="en-US" sz="2400" dirty="0"/>
              <a:t>Vista only </a:t>
            </a:r>
          </a:p>
          <a:p>
            <a:pPr defTabSz="914400">
              <a:lnSpc>
                <a:spcPct val="100000"/>
              </a:lnSpc>
              <a:buClrTx/>
              <a:buSzTx/>
              <a:buFontTx/>
            </a:pPr>
            <a:endParaRPr lang="en-US" kern="0" dirty="0"/>
          </a:p>
        </p:txBody>
      </p:sp>
    </p:spTree>
    <p:extLst>
      <p:ext uri="{BB962C8B-B14F-4D97-AF65-F5344CB8AC3E}">
        <p14:creationId xmlns:p14="http://schemas.microsoft.com/office/powerpoint/2010/main" val="1476784183"/>
      </p:ext>
    </p:extLst>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Windows 8/8.1</a:t>
            </a:r>
          </a:p>
          <a:p>
            <a:pPr lvl="1"/>
            <a:r>
              <a:rPr lang="en-US" dirty="0" smtClean="0"/>
              <a:t>Apps are arranged as </a:t>
            </a:r>
            <a:r>
              <a:rPr lang="en-US" dirty="0" smtClean="0">
                <a:solidFill>
                  <a:srgbClr val="C00000"/>
                </a:solidFill>
              </a:rPr>
              <a:t>tiles</a:t>
            </a:r>
            <a:r>
              <a:rPr lang="en-US" dirty="0" smtClean="0"/>
              <a:t>.</a:t>
            </a:r>
            <a:endParaRPr lang="en-US" dirty="0"/>
          </a:p>
          <a:p>
            <a:pPr lvl="1"/>
            <a:r>
              <a:rPr lang="en-US" dirty="0">
                <a:solidFill>
                  <a:srgbClr val="C00000"/>
                </a:solidFill>
              </a:rPr>
              <a:t>Pinned apps </a:t>
            </a:r>
            <a:r>
              <a:rPr lang="en-US" dirty="0"/>
              <a:t>display at the bottom of the screen.</a:t>
            </a:r>
          </a:p>
          <a:p>
            <a:pPr lvl="1"/>
            <a:r>
              <a:rPr lang="en-US" dirty="0" smtClean="0">
                <a:solidFill>
                  <a:srgbClr val="C00000"/>
                </a:solidFill>
              </a:rPr>
              <a:t>Modern User Interface (UI) </a:t>
            </a:r>
            <a:r>
              <a:rPr lang="en-US" dirty="0"/>
              <a:t>is the </a:t>
            </a:r>
            <a:r>
              <a:rPr lang="en-US" dirty="0" smtClean="0"/>
              <a:t>name for the Windows </a:t>
            </a:r>
            <a:r>
              <a:rPr lang="en-US" dirty="0"/>
              <a:t>8 interface.</a:t>
            </a:r>
          </a:p>
          <a:p>
            <a:pPr lvl="1"/>
            <a:r>
              <a:rPr lang="en-US" dirty="0" smtClean="0">
                <a:solidFill>
                  <a:srgbClr val="C00000"/>
                </a:solidFill>
              </a:rPr>
              <a:t>Start </a:t>
            </a:r>
            <a:r>
              <a:rPr lang="en-US" dirty="0">
                <a:solidFill>
                  <a:srgbClr val="C00000"/>
                </a:solidFill>
              </a:rPr>
              <a:t>screen </a:t>
            </a:r>
            <a:r>
              <a:rPr lang="en-US" dirty="0">
                <a:solidFill>
                  <a:schemeClr val="tx1"/>
                </a:solidFill>
              </a:rPr>
              <a:t>is</a:t>
            </a:r>
            <a:r>
              <a:rPr lang="en-US" dirty="0">
                <a:solidFill>
                  <a:srgbClr val="800000"/>
                </a:solidFill>
              </a:rPr>
              <a:t> </a:t>
            </a:r>
            <a:r>
              <a:rPr lang="en-US" dirty="0">
                <a:solidFill>
                  <a:schemeClr val="tx1"/>
                </a:solidFill>
              </a:rPr>
              <a:t>the </a:t>
            </a:r>
            <a:r>
              <a:rPr lang="en-US" dirty="0"/>
              <a:t>default Windows 8 interface</a:t>
            </a:r>
            <a:r>
              <a:rPr lang="en-US" dirty="0" smtClean="0"/>
              <a:t>.</a:t>
            </a:r>
          </a:p>
          <a:p>
            <a:pPr lvl="1"/>
            <a:r>
              <a:rPr lang="en-US" dirty="0"/>
              <a:t>The desktop screen has no Start button.</a:t>
            </a:r>
          </a:p>
          <a:p>
            <a:pPr lvl="2"/>
            <a:r>
              <a:rPr lang="en-US" dirty="0"/>
              <a:t>Instead, use </a:t>
            </a:r>
            <a:r>
              <a:rPr lang="en-US" dirty="0">
                <a:solidFill>
                  <a:srgbClr val="C00000"/>
                </a:solidFill>
              </a:rPr>
              <a:t>Windows logo key </a:t>
            </a:r>
            <a:r>
              <a:rPr lang="en-US" dirty="0"/>
              <a:t>on standard keyboard.</a:t>
            </a:r>
          </a:p>
          <a:p>
            <a:pPr marL="457200" lvl="1" indent="0">
              <a:buNone/>
            </a:pPr>
            <a:endParaRPr lang="en-US" dirty="0"/>
          </a:p>
        </p:txBody>
      </p:sp>
      <p:sp>
        <p:nvSpPr>
          <p:cNvPr id="5"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Tree>
    <p:extLst>
      <p:ext uri="{BB962C8B-B14F-4D97-AF65-F5344CB8AC3E}">
        <p14:creationId xmlns:p14="http://schemas.microsoft.com/office/powerpoint/2010/main" val="4232598994"/>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2"/>
          <p:cNvSpPr txBox="1">
            <a:spLocks noChangeArrowheads="1"/>
          </p:cNvSpPr>
          <p:nvPr/>
        </p:nvSpPr>
        <p:spPr bwMode="auto">
          <a:xfrm>
            <a:off x="-693449" y="4626591"/>
            <a:ext cx="6400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3.21  Windows 8 Start screen</a:t>
            </a:r>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43543" y="2226679"/>
            <a:ext cx="4984362" cy="2436704"/>
          </a:xfrm>
          <a:prstGeom prst="rect">
            <a:avLst/>
          </a:prstGeom>
        </p:spPr>
      </p:pic>
      <p:sp>
        <p:nvSpPr>
          <p:cNvPr id="2" name="Rectangle 1"/>
          <p:cNvSpPr/>
          <p:nvPr/>
        </p:nvSpPr>
        <p:spPr>
          <a:xfrm>
            <a:off x="914400" y="1676400"/>
            <a:ext cx="3185103" cy="550279"/>
          </a:xfrm>
          <a:prstGeom prst="rect">
            <a:avLst/>
          </a:prstGeom>
        </p:spPr>
        <p:txBody>
          <a:bodyPr wrap="none">
            <a:spAutoFit/>
          </a:bodyPr>
          <a:lstStyle/>
          <a:p>
            <a:pPr marL="457200" indent="-457200">
              <a:buFont typeface="Arial" panose="020B0604020202020204" pitchFamily="34" charset="0"/>
              <a:buChar char="•"/>
            </a:pPr>
            <a:r>
              <a:rPr lang="en-US" sz="3200" dirty="0">
                <a:solidFill>
                  <a:schemeClr val="tx1"/>
                </a:solidFill>
                <a:latin typeface="+mj-lt"/>
              </a:rPr>
              <a:t>Windows 8/8.1</a:t>
            </a:r>
          </a:p>
        </p:txBody>
      </p:sp>
      <p:sp>
        <p:nvSpPr>
          <p:cNvPr id="7"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
        <p:nvSpPr>
          <p:cNvPr id="8" name="TextBox 2"/>
          <p:cNvSpPr txBox="1">
            <a:spLocks noChangeArrowheads="1"/>
          </p:cNvSpPr>
          <p:nvPr/>
        </p:nvSpPr>
        <p:spPr bwMode="auto">
          <a:xfrm>
            <a:off x="5261892" y="7685331"/>
            <a:ext cx="4493023" cy="349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3.22  Windows 8 Desktop</a:t>
            </a:r>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07629" y="2472979"/>
            <a:ext cx="4036371" cy="2153612"/>
          </a:xfrm>
          <a:prstGeom prst="rect">
            <a:avLst/>
          </a:prstGeom>
        </p:spPr>
      </p:pic>
      <p:sp>
        <p:nvSpPr>
          <p:cNvPr id="10" name="TextBox 2"/>
          <p:cNvSpPr txBox="1">
            <a:spLocks noChangeArrowheads="1"/>
          </p:cNvSpPr>
          <p:nvPr/>
        </p:nvSpPr>
        <p:spPr bwMode="auto">
          <a:xfrm>
            <a:off x="3925414" y="4674269"/>
            <a:ext cx="6400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3.22  Windows 8 Desktop</a:t>
            </a:r>
          </a:p>
        </p:txBody>
      </p:sp>
    </p:spTree>
    <p:extLst>
      <p:ext uri="{BB962C8B-B14F-4D97-AF65-F5344CB8AC3E}">
        <p14:creationId xmlns:p14="http://schemas.microsoft.com/office/powerpoint/2010/main" val="3842017569"/>
      </p:ext>
    </p:extLst>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50117" y="1717496"/>
            <a:ext cx="3185103" cy="550279"/>
          </a:xfrm>
          <a:prstGeom prst="rect">
            <a:avLst/>
          </a:prstGeom>
        </p:spPr>
        <p:txBody>
          <a:bodyPr wrap="none">
            <a:spAutoFit/>
          </a:bodyPr>
          <a:lstStyle/>
          <a:p>
            <a:pPr marL="457200" indent="-457200">
              <a:buFont typeface="Arial" panose="020B0604020202020204" pitchFamily="34" charset="0"/>
              <a:buChar char="•"/>
            </a:pPr>
            <a:r>
              <a:rPr lang="en-US" sz="3200" dirty="0">
                <a:solidFill>
                  <a:schemeClr val="tx1"/>
                </a:solidFill>
                <a:latin typeface="+mj-lt"/>
              </a:rPr>
              <a:t>Windows 8/8.1</a:t>
            </a:r>
          </a:p>
        </p:txBody>
      </p:sp>
      <p:sp>
        <p:nvSpPr>
          <p:cNvPr id="7"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
        <p:nvSpPr>
          <p:cNvPr id="8" name="TextBox 2"/>
          <p:cNvSpPr txBox="1">
            <a:spLocks noChangeArrowheads="1"/>
          </p:cNvSpPr>
          <p:nvPr/>
        </p:nvSpPr>
        <p:spPr bwMode="auto">
          <a:xfrm>
            <a:off x="5261892" y="7685331"/>
            <a:ext cx="4493023" cy="349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3.22  Windows 8 Desktop</a:t>
            </a:r>
          </a:p>
        </p:txBody>
      </p:sp>
      <p:pic>
        <p:nvPicPr>
          <p:cNvPr id="8194"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1447800" y="2226679"/>
            <a:ext cx="6400800" cy="421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79906406"/>
      </p:ext>
    </p:extLst>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solidFill>
                  <a:srgbClr val="C00000"/>
                </a:solidFill>
              </a:rPr>
              <a:t>Windows 8/8.1 Charms </a:t>
            </a:r>
            <a:r>
              <a:rPr lang="en-US" dirty="0">
                <a:solidFill>
                  <a:srgbClr val="C00000"/>
                </a:solidFill>
              </a:rPr>
              <a:t>bar </a:t>
            </a:r>
            <a:r>
              <a:rPr lang="en-US" dirty="0"/>
              <a:t>is a location for tools called </a:t>
            </a:r>
            <a:r>
              <a:rPr lang="en-US" dirty="0">
                <a:solidFill>
                  <a:srgbClr val="C00000"/>
                </a:solidFill>
              </a:rPr>
              <a:t>charms</a:t>
            </a:r>
          </a:p>
          <a:p>
            <a:pPr lvl="1"/>
            <a:r>
              <a:rPr lang="en-US" sz="2400" dirty="0"/>
              <a:t>Revealed by placing the cursor in the top or bottom right corner of the </a:t>
            </a:r>
            <a:r>
              <a:rPr lang="en-US" sz="2400" dirty="0" smtClean="0"/>
              <a:t>screen</a:t>
            </a:r>
            <a:endParaRPr lang="en-US" sz="240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5400" y="3505200"/>
            <a:ext cx="6559550" cy="30681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Tree>
    <p:extLst>
      <p:ext uri="{BB962C8B-B14F-4D97-AF65-F5344CB8AC3E}">
        <p14:creationId xmlns:p14="http://schemas.microsoft.com/office/powerpoint/2010/main" val="1526165543"/>
      </p:ext>
    </p:extLst>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smtClean="0">
                <a:solidFill>
                  <a:srgbClr val="C00000"/>
                </a:solidFill>
              </a:rPr>
              <a:t>Windows 10 </a:t>
            </a:r>
            <a:r>
              <a:rPr lang="en-US" dirty="0" smtClean="0"/>
              <a:t>blends </a:t>
            </a:r>
            <a:r>
              <a:rPr lang="en-US" dirty="0"/>
              <a:t>traditional Desktop experience with the </a:t>
            </a:r>
            <a:r>
              <a:rPr lang="en-US" dirty="0" smtClean="0"/>
              <a:t>Modern </a:t>
            </a:r>
            <a:r>
              <a:rPr lang="en-US" dirty="0"/>
              <a:t>UI</a:t>
            </a:r>
          </a:p>
          <a:p>
            <a:pPr lvl="1"/>
            <a:r>
              <a:rPr lang="en-US" sz="2000" b="1" dirty="0">
                <a:solidFill>
                  <a:srgbClr val="C00000"/>
                </a:solidFill>
              </a:rPr>
              <a:t>Retained Start menu</a:t>
            </a:r>
          </a:p>
          <a:p>
            <a:pPr lvl="1"/>
            <a:r>
              <a:rPr lang="en-US" sz="2000" b="1" dirty="0">
                <a:solidFill>
                  <a:srgbClr val="C00000"/>
                </a:solidFill>
              </a:rPr>
              <a:t>Removed Charms </a:t>
            </a:r>
            <a:endParaRPr lang="en-US" sz="2000" b="1" dirty="0" smtClean="0">
              <a:solidFill>
                <a:srgbClr val="C00000"/>
              </a:solidFill>
            </a:endParaRPr>
          </a:p>
          <a:p>
            <a:pPr marL="457200" lvl="1" indent="0">
              <a:buNone/>
            </a:pPr>
            <a:r>
              <a:rPr lang="en-US" sz="2000" b="1" dirty="0" smtClean="0">
                <a:solidFill>
                  <a:srgbClr val="C00000"/>
                </a:solidFill>
              </a:rPr>
              <a:t>Bar</a:t>
            </a:r>
          </a:p>
          <a:p>
            <a:pPr marL="457200" lvl="1" indent="0">
              <a:buNone/>
            </a:pPr>
            <a:endParaRPr lang="en-US" sz="2000" b="1" dirty="0">
              <a:solidFill>
                <a:srgbClr val="C00000"/>
              </a:solidFill>
            </a:endParaRPr>
          </a:p>
          <a:p>
            <a:r>
              <a:rPr lang="en-US" sz="2000" dirty="0">
                <a:solidFill>
                  <a:srgbClr val="006C31"/>
                </a:solidFill>
              </a:rPr>
              <a:t>Create and manages </a:t>
            </a:r>
            <a:endParaRPr lang="en-US" sz="2000" dirty="0" smtClean="0">
              <a:solidFill>
                <a:srgbClr val="006C31"/>
              </a:solidFill>
            </a:endParaRPr>
          </a:p>
          <a:p>
            <a:pPr marL="0" indent="0">
              <a:buNone/>
            </a:pPr>
            <a:r>
              <a:rPr lang="en-US" sz="2000" dirty="0" smtClean="0">
                <a:solidFill>
                  <a:srgbClr val="006C31"/>
                </a:solidFill>
              </a:rPr>
              <a:t>multiple </a:t>
            </a:r>
            <a:r>
              <a:rPr lang="en-US" sz="2000" dirty="0">
                <a:solidFill>
                  <a:srgbClr val="006C31"/>
                </a:solidFill>
              </a:rPr>
              <a:t>Desktops for </a:t>
            </a:r>
            <a:endParaRPr lang="en-US" sz="2000" dirty="0" smtClean="0">
              <a:solidFill>
                <a:srgbClr val="006C31"/>
              </a:solidFill>
            </a:endParaRPr>
          </a:p>
          <a:p>
            <a:pPr marL="0" indent="0">
              <a:buNone/>
            </a:pPr>
            <a:r>
              <a:rPr lang="en-US" sz="2000" dirty="0" smtClean="0">
                <a:solidFill>
                  <a:srgbClr val="006C31"/>
                </a:solidFill>
              </a:rPr>
              <a:t>grouping </a:t>
            </a:r>
            <a:r>
              <a:rPr lang="en-US" sz="2000" dirty="0">
                <a:solidFill>
                  <a:srgbClr val="006C31"/>
                </a:solidFill>
              </a:rPr>
              <a:t>open </a:t>
            </a:r>
            <a:endParaRPr lang="en-US" sz="2000" dirty="0" smtClean="0">
              <a:solidFill>
                <a:srgbClr val="006C31"/>
              </a:solidFill>
            </a:endParaRPr>
          </a:p>
          <a:p>
            <a:pPr marL="0" indent="0">
              <a:buNone/>
            </a:pPr>
            <a:r>
              <a:rPr lang="en-US" sz="2000" dirty="0" smtClean="0">
                <a:solidFill>
                  <a:srgbClr val="006C31"/>
                </a:solidFill>
              </a:rPr>
              <a:t>applications </a:t>
            </a:r>
            <a:r>
              <a:rPr lang="en-US" sz="2000" dirty="0">
                <a:solidFill>
                  <a:srgbClr val="006C31"/>
                </a:solidFill>
              </a:rPr>
              <a:t>with the </a:t>
            </a:r>
            <a:endParaRPr lang="en-US" sz="2000" dirty="0" smtClean="0">
              <a:solidFill>
                <a:srgbClr val="006C31"/>
              </a:solidFill>
            </a:endParaRPr>
          </a:p>
          <a:p>
            <a:pPr marL="0" indent="0">
              <a:buNone/>
            </a:pPr>
            <a:r>
              <a:rPr lang="en-US" sz="2000" dirty="0" smtClean="0">
                <a:solidFill>
                  <a:srgbClr val="006C31"/>
                </a:solidFill>
              </a:rPr>
              <a:t>Task </a:t>
            </a:r>
            <a:r>
              <a:rPr lang="en-US" sz="2000" dirty="0">
                <a:solidFill>
                  <a:srgbClr val="006C31"/>
                </a:solidFill>
              </a:rPr>
              <a:t>View button </a:t>
            </a:r>
          </a:p>
        </p:txBody>
      </p:sp>
      <p:sp>
        <p:nvSpPr>
          <p:cNvPr id="5"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pic>
        <p:nvPicPr>
          <p:cNvPr id="11266" name="Picture 2"/>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a:stretch>
            <a:fillRect/>
          </a:stretch>
        </p:blipFill>
        <p:spPr bwMode="auto">
          <a:xfrm>
            <a:off x="3657600" y="2590800"/>
            <a:ext cx="533400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1948466"/>
      </p:ext>
    </p:extLst>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1"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17643" r="17780" b="19390"/>
          <a:stretch/>
        </p:blipFill>
        <p:spPr bwMode="auto">
          <a:xfrm>
            <a:off x="5257800" y="2665526"/>
            <a:ext cx="3720443" cy="21256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ontent Placeholder 2"/>
          <p:cNvSpPr>
            <a:spLocks noGrp="1"/>
          </p:cNvSpPr>
          <p:nvPr>
            <p:ph idx="1"/>
          </p:nvPr>
        </p:nvSpPr>
        <p:spPr/>
        <p:txBody>
          <a:bodyPr/>
          <a:lstStyle/>
          <a:p>
            <a:r>
              <a:rPr lang="en-US" sz="2800" dirty="0">
                <a:solidFill>
                  <a:srgbClr val="C00000"/>
                </a:solidFill>
              </a:rPr>
              <a:t>Desktop</a:t>
            </a:r>
            <a:r>
              <a:rPr lang="en-US" sz="2800" dirty="0">
                <a:solidFill>
                  <a:srgbClr val="800000"/>
                </a:solidFill>
              </a:rPr>
              <a:t> </a:t>
            </a:r>
            <a:r>
              <a:rPr lang="en-US" sz="2800" dirty="0"/>
              <a:t>– background of main </a:t>
            </a:r>
            <a:r>
              <a:rPr lang="en-US" sz="2800" dirty="0" smtClean="0"/>
              <a:t>screen</a:t>
            </a:r>
          </a:p>
          <a:p>
            <a:endParaRPr lang="en-US" sz="500" dirty="0"/>
          </a:p>
          <a:p>
            <a:r>
              <a:rPr lang="en-US" sz="2800" dirty="0">
                <a:solidFill>
                  <a:srgbClr val="C00000"/>
                </a:solidFill>
              </a:rPr>
              <a:t>Dock</a:t>
            </a:r>
            <a:r>
              <a:rPr lang="en-US" sz="2800" dirty="0">
                <a:solidFill>
                  <a:srgbClr val="800000"/>
                </a:solidFill>
              </a:rPr>
              <a:t> </a:t>
            </a:r>
            <a:r>
              <a:rPr lang="en-US" sz="2800" dirty="0"/>
              <a:t>– frequently used applications as </a:t>
            </a:r>
            <a:r>
              <a:rPr lang="en-US" sz="2800" dirty="0" smtClean="0"/>
              <a:t>icons</a:t>
            </a:r>
          </a:p>
          <a:p>
            <a:endParaRPr lang="en-US" sz="400" dirty="0"/>
          </a:p>
          <a:p>
            <a:r>
              <a:rPr lang="en-US" sz="2800" dirty="0"/>
              <a:t>Mission Control button </a:t>
            </a:r>
          </a:p>
          <a:p>
            <a:pPr lvl="1"/>
            <a:r>
              <a:rPr lang="en-US" sz="2400" dirty="0"/>
              <a:t>Brings up </a:t>
            </a:r>
            <a:r>
              <a:rPr lang="en-US" sz="2400" dirty="0">
                <a:solidFill>
                  <a:srgbClr val="C00000"/>
                </a:solidFill>
              </a:rPr>
              <a:t>Mission Control </a:t>
            </a:r>
            <a:endParaRPr lang="en-US" sz="2400" dirty="0" smtClean="0">
              <a:solidFill>
                <a:srgbClr val="C00000"/>
              </a:solidFill>
            </a:endParaRPr>
          </a:p>
          <a:p>
            <a:pPr marL="457200" lvl="1" indent="0">
              <a:buNone/>
            </a:pPr>
            <a:r>
              <a:rPr lang="en-US" sz="2400" dirty="0" smtClean="0"/>
              <a:t>utility </a:t>
            </a:r>
            <a:r>
              <a:rPr lang="en-US" sz="2400" dirty="0"/>
              <a:t>that allows you to </a:t>
            </a:r>
            <a:endParaRPr lang="en-US" sz="2400" dirty="0" smtClean="0"/>
          </a:p>
          <a:p>
            <a:pPr marL="457200" lvl="1" indent="0">
              <a:buNone/>
            </a:pPr>
            <a:r>
              <a:rPr lang="en-US" sz="2400" dirty="0" smtClean="0"/>
              <a:t>switch </a:t>
            </a:r>
            <a:r>
              <a:rPr lang="en-US" sz="2400" dirty="0"/>
              <a:t>between open </a:t>
            </a:r>
            <a:endParaRPr lang="en-US" sz="2400" dirty="0" smtClean="0"/>
          </a:p>
          <a:p>
            <a:pPr marL="457200" lvl="1" indent="0">
              <a:buNone/>
            </a:pPr>
            <a:r>
              <a:rPr lang="en-US" sz="2400" dirty="0" smtClean="0"/>
              <a:t>applications </a:t>
            </a:r>
            <a:r>
              <a:rPr lang="en-US" sz="2400" dirty="0"/>
              <a:t>and </a:t>
            </a:r>
            <a:r>
              <a:rPr lang="en-US" sz="2400" dirty="0" smtClean="0"/>
              <a:t>more</a:t>
            </a:r>
          </a:p>
          <a:p>
            <a:pPr marL="457200" lvl="1" indent="0">
              <a:buNone/>
            </a:pPr>
            <a:endParaRPr lang="en-US" sz="500" dirty="0"/>
          </a:p>
          <a:p>
            <a:r>
              <a:rPr lang="en-US" sz="2800" dirty="0"/>
              <a:t>Supports </a:t>
            </a:r>
            <a:r>
              <a:rPr lang="en-US" sz="2800" dirty="0">
                <a:solidFill>
                  <a:srgbClr val="C00000"/>
                </a:solidFill>
              </a:rPr>
              <a:t>Spaces</a:t>
            </a:r>
            <a:r>
              <a:rPr lang="en-US" sz="2800" dirty="0"/>
              <a:t> – multiple </a:t>
            </a:r>
            <a:endParaRPr lang="en-US" sz="2800" dirty="0" smtClean="0"/>
          </a:p>
          <a:p>
            <a:pPr marL="0" indent="0">
              <a:buNone/>
            </a:pPr>
            <a:r>
              <a:rPr lang="en-US" sz="2800" dirty="0" smtClean="0"/>
              <a:t>Desktops</a:t>
            </a:r>
            <a:endParaRPr lang="en-US" sz="2800" dirty="0"/>
          </a:p>
        </p:txBody>
      </p:sp>
      <p:pic>
        <p:nvPicPr>
          <p:cNvPr id="122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3728356"/>
            <a:ext cx="3310108" cy="2625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Tree>
    <p:extLst>
      <p:ext uri="{BB962C8B-B14F-4D97-AF65-F5344CB8AC3E}">
        <p14:creationId xmlns:p14="http://schemas.microsoft.com/office/powerpoint/2010/main" val="2771749573"/>
      </p:ext>
    </p:extLst>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solidFill>
                  <a:srgbClr val="C00000"/>
                </a:solidFill>
              </a:rPr>
              <a:t>Linux </a:t>
            </a:r>
            <a:r>
              <a:rPr lang="en-US" dirty="0" smtClean="0"/>
              <a:t>hosts a variety </a:t>
            </a:r>
            <a:r>
              <a:rPr lang="en-US" dirty="0"/>
              <a:t>of user interfaces called</a:t>
            </a:r>
            <a:r>
              <a:rPr lang="en-US" dirty="0">
                <a:solidFill>
                  <a:srgbClr val="800000"/>
                </a:solidFill>
              </a:rPr>
              <a:t> </a:t>
            </a:r>
            <a:r>
              <a:rPr lang="en-US" dirty="0">
                <a:solidFill>
                  <a:srgbClr val="C00000"/>
                </a:solidFill>
              </a:rPr>
              <a:t>desktop environments (DEs)</a:t>
            </a:r>
          </a:p>
        </p:txBody>
      </p:sp>
      <p:sp>
        <p:nvSpPr>
          <p:cNvPr id="5" name="TextBox 2"/>
          <p:cNvSpPr txBox="1">
            <a:spLocks noChangeArrowheads="1"/>
          </p:cNvSpPr>
          <p:nvPr/>
        </p:nvSpPr>
        <p:spPr bwMode="auto">
          <a:xfrm>
            <a:off x="1371600" y="6569630"/>
            <a:ext cx="6400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3.34  Multiple Desktops</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262" y="2590799"/>
            <a:ext cx="7073476" cy="3978831"/>
          </a:xfrm>
          <a:prstGeom prst="rect">
            <a:avLst/>
          </a:prstGeom>
        </p:spPr>
      </p:pic>
      <p:sp>
        <p:nvSpPr>
          <p:cNvPr id="7"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Tree>
    <p:extLst>
      <p:ext uri="{BB962C8B-B14F-4D97-AF65-F5344CB8AC3E}">
        <p14:creationId xmlns:p14="http://schemas.microsoft.com/office/powerpoint/2010/main" val="1164318495"/>
      </p:ext>
    </p:extLst>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381000" y="-65314"/>
            <a:ext cx="8229600" cy="1143000"/>
          </a:xfrm>
        </p:spPr>
        <p:txBody>
          <a:bodyPr/>
          <a:lstStyle/>
          <a:p>
            <a:r>
              <a:rPr lang="en-US" sz="4000" dirty="0" smtClean="0">
                <a:solidFill>
                  <a:srgbClr val="006C31"/>
                </a:solidFill>
              </a:rPr>
              <a:t>Operating System </a:t>
            </a:r>
            <a:br>
              <a:rPr lang="en-US" sz="4000" dirty="0" smtClean="0">
                <a:solidFill>
                  <a:srgbClr val="006C31"/>
                </a:solidFill>
              </a:rPr>
            </a:br>
            <a:r>
              <a:rPr lang="en-US" sz="4000" dirty="0" smtClean="0">
                <a:solidFill>
                  <a:srgbClr val="006C31"/>
                </a:solidFill>
              </a:rPr>
              <a:t>Characteristics</a:t>
            </a:r>
            <a:endParaRPr lang="en-US" sz="4000" dirty="0">
              <a:solidFill>
                <a:srgbClr val="006C31"/>
              </a:solidFill>
            </a:endParaRPr>
          </a:p>
        </p:txBody>
      </p:sp>
    </p:spTree>
    <p:extLst>
      <p:ext uri="{BB962C8B-B14F-4D97-AF65-F5344CB8AC3E}">
        <p14:creationId xmlns:p14="http://schemas.microsoft.com/office/powerpoint/2010/main" val="4188734791"/>
      </p:ext>
    </p:extLst>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solidFill>
                  <a:srgbClr val="006C31"/>
                </a:solidFill>
              </a:rPr>
              <a:t>File Structures and Paths</a:t>
            </a:r>
          </a:p>
        </p:txBody>
      </p:sp>
      <p:sp>
        <p:nvSpPr>
          <p:cNvPr id="3" name="Content Placeholder 2"/>
          <p:cNvSpPr>
            <a:spLocks noGrp="1"/>
          </p:cNvSpPr>
          <p:nvPr>
            <p:ph idx="1"/>
          </p:nvPr>
        </p:nvSpPr>
        <p:spPr>
          <a:xfrm>
            <a:off x="685800" y="1676400"/>
            <a:ext cx="8229600" cy="4525963"/>
          </a:xfrm>
        </p:spPr>
        <p:txBody>
          <a:bodyPr/>
          <a:lstStyle/>
          <a:p>
            <a:r>
              <a:rPr lang="en-US" dirty="0"/>
              <a:t>Tree pattern</a:t>
            </a:r>
          </a:p>
          <a:p>
            <a:pPr lvl="1"/>
            <a:r>
              <a:rPr lang="en-US" dirty="0">
                <a:solidFill>
                  <a:srgbClr val="FF0000"/>
                </a:solidFill>
              </a:rPr>
              <a:t>Root</a:t>
            </a:r>
            <a:r>
              <a:rPr lang="en-US" dirty="0"/>
              <a:t>: drive or </a:t>
            </a:r>
            <a:r>
              <a:rPr lang="en-US" dirty="0" smtClean="0"/>
              <a:t>disc followed </a:t>
            </a:r>
            <a:r>
              <a:rPr lang="en-US" dirty="0"/>
              <a:t>by folder, subfolder, etc.</a:t>
            </a:r>
          </a:p>
          <a:p>
            <a:r>
              <a:rPr lang="en-US" dirty="0" smtClean="0"/>
              <a:t>Drives (roots) </a:t>
            </a:r>
            <a:r>
              <a:rPr lang="en-US" dirty="0"/>
              <a:t>and discs have a </a:t>
            </a:r>
            <a:r>
              <a:rPr lang="en-US" dirty="0">
                <a:solidFill>
                  <a:srgbClr val="C00000"/>
                </a:solidFill>
              </a:rPr>
              <a:t>drive letter </a:t>
            </a:r>
            <a:r>
              <a:rPr lang="en-US" dirty="0"/>
              <a:t>designation.</a:t>
            </a:r>
          </a:p>
        </p:txBody>
      </p:sp>
    </p:spTree>
    <p:extLst>
      <p:ext uri="{BB962C8B-B14F-4D97-AF65-F5344CB8AC3E}">
        <p14:creationId xmlns:p14="http://schemas.microsoft.com/office/powerpoint/2010/main" val="2591215415"/>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solidFill>
                  <a:srgbClr val="006C31"/>
                </a:solidFill>
              </a:rPr>
              <a:t>The Computing Process</a:t>
            </a:r>
          </a:p>
        </p:txBody>
      </p:sp>
      <p:sp>
        <p:nvSpPr>
          <p:cNvPr id="3" name="Content Placeholder 2"/>
          <p:cNvSpPr>
            <a:spLocks noGrp="1"/>
          </p:cNvSpPr>
          <p:nvPr>
            <p:ph idx="1"/>
          </p:nvPr>
        </p:nvSpPr>
        <p:spPr/>
        <p:txBody>
          <a:bodyPr/>
          <a:lstStyle/>
          <a:p>
            <a:r>
              <a:rPr lang="en-US" dirty="0">
                <a:solidFill>
                  <a:srgbClr val="C00000"/>
                </a:solidFill>
              </a:rPr>
              <a:t>Computer</a:t>
            </a:r>
            <a:r>
              <a:rPr lang="en-US" dirty="0"/>
              <a:t>: an electronic device that can perform </a:t>
            </a:r>
            <a:r>
              <a:rPr lang="en-US" dirty="0" smtClean="0"/>
              <a:t>calculations</a:t>
            </a:r>
          </a:p>
          <a:p>
            <a:pPr lvl="1"/>
            <a:r>
              <a:rPr lang="en-US" sz="2400" dirty="0" smtClean="0"/>
              <a:t>Typically a </a:t>
            </a:r>
            <a:r>
              <a:rPr lang="en-US" sz="2400" dirty="0">
                <a:solidFill>
                  <a:srgbClr val="C00000"/>
                </a:solidFill>
              </a:rPr>
              <a:t>personal computer (PC</a:t>
            </a:r>
            <a:r>
              <a:rPr lang="en-US" sz="2400" dirty="0" smtClean="0">
                <a:solidFill>
                  <a:srgbClr val="C00000"/>
                </a:solidFill>
              </a:rPr>
              <a:t>) </a:t>
            </a:r>
            <a:r>
              <a:rPr lang="en-US" sz="2400" dirty="0" smtClean="0"/>
              <a:t>runs </a:t>
            </a:r>
            <a:r>
              <a:rPr lang="en-US" sz="2400" dirty="0"/>
              <a:t>Microsoft </a:t>
            </a:r>
            <a:r>
              <a:rPr lang="en-US" sz="2400" dirty="0" smtClean="0"/>
              <a:t>Windows and is used </a:t>
            </a:r>
            <a:r>
              <a:rPr lang="en-US" sz="2400" dirty="0"/>
              <a:t>for various tasks</a:t>
            </a:r>
          </a:p>
          <a:p>
            <a:r>
              <a:rPr lang="en-US" dirty="0"/>
              <a:t>Various types of computers</a:t>
            </a:r>
          </a:p>
          <a:p>
            <a:pPr lvl="1"/>
            <a:r>
              <a:rPr lang="en-US" sz="2400" dirty="0"/>
              <a:t>General-purpose computing </a:t>
            </a:r>
            <a:r>
              <a:rPr lang="en-US" sz="2400" dirty="0" smtClean="0"/>
              <a:t>devices  (</a:t>
            </a:r>
            <a:r>
              <a:rPr lang="en-US" sz="2400" dirty="0" err="1" smtClean="0"/>
              <a:t>e.g.,Thick</a:t>
            </a:r>
            <a:r>
              <a:rPr lang="en-US" sz="2400" dirty="0" smtClean="0"/>
              <a:t> Client)</a:t>
            </a:r>
            <a:endParaRPr lang="en-US" sz="2000" dirty="0"/>
          </a:p>
          <a:p>
            <a:pPr lvl="1"/>
            <a:r>
              <a:rPr lang="en-US" sz="2400" dirty="0"/>
              <a:t>Specific-purpose </a:t>
            </a:r>
            <a:r>
              <a:rPr lang="en-US" sz="2400" dirty="0" smtClean="0"/>
              <a:t>computers (e.g., CAD, CAM) </a:t>
            </a:r>
            <a:endParaRPr lang="en-US" sz="2400" dirty="0"/>
          </a:p>
          <a:p>
            <a:pPr lvl="1"/>
            <a:r>
              <a:rPr lang="en-US" sz="2400" dirty="0"/>
              <a:t>Devices with computers </a:t>
            </a:r>
            <a:r>
              <a:rPr lang="en-US" sz="2400" dirty="0" smtClean="0"/>
              <a:t>inside (e.g., Automobiles, Airplanes)</a:t>
            </a:r>
            <a:endParaRPr lang="en-US" sz="2400" dirty="0"/>
          </a:p>
        </p:txBody>
      </p:sp>
    </p:spTree>
    <p:extLst>
      <p:ext uri="{BB962C8B-B14F-4D97-AF65-F5344CB8AC3E}">
        <p14:creationId xmlns:p14="http://schemas.microsoft.com/office/powerpoint/2010/main" val="3081131104"/>
      </p:ext>
    </p:extLst>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Windows</a:t>
            </a:r>
          </a:p>
          <a:p>
            <a:pPr lvl="1"/>
            <a:r>
              <a:rPr lang="en-US" sz="2400" dirty="0">
                <a:solidFill>
                  <a:srgbClr val="C00000"/>
                </a:solidFill>
              </a:rPr>
              <a:t>Root directory </a:t>
            </a:r>
            <a:r>
              <a:rPr lang="en-US" sz="2400" dirty="0"/>
              <a:t>– where the OS is installed</a:t>
            </a:r>
          </a:p>
          <a:p>
            <a:pPr lvl="1"/>
            <a:r>
              <a:rPr lang="en-US" sz="2400" dirty="0"/>
              <a:t>Access folders through </a:t>
            </a:r>
            <a:r>
              <a:rPr lang="en-US" sz="2400" dirty="0">
                <a:solidFill>
                  <a:srgbClr val="C00000"/>
                </a:solidFill>
              </a:rPr>
              <a:t>Windows Explorer </a:t>
            </a:r>
            <a:r>
              <a:rPr lang="en-US" sz="2400" dirty="0"/>
              <a:t>(Vista/7) and </a:t>
            </a:r>
            <a:r>
              <a:rPr lang="en-US" sz="2400" dirty="0">
                <a:solidFill>
                  <a:srgbClr val="C00000"/>
                </a:solidFill>
              </a:rPr>
              <a:t>File Explorer </a:t>
            </a:r>
            <a:r>
              <a:rPr lang="en-US" sz="2400" dirty="0"/>
              <a:t>(8/8.1/10)</a:t>
            </a:r>
          </a:p>
          <a:p>
            <a:pPr lvl="1"/>
            <a:r>
              <a:rPr lang="en-US" sz="2400" dirty="0">
                <a:solidFill>
                  <a:srgbClr val="C00000"/>
                </a:solidFill>
              </a:rPr>
              <a:t>File extension </a:t>
            </a:r>
            <a:r>
              <a:rPr lang="en-US" sz="2400" dirty="0"/>
              <a:t>– appears </a:t>
            </a:r>
            <a:endParaRPr lang="en-US" sz="2400" dirty="0" smtClean="0"/>
          </a:p>
          <a:p>
            <a:pPr marL="457200" lvl="1" indent="0">
              <a:buNone/>
            </a:pPr>
            <a:r>
              <a:rPr lang="en-US" sz="2400" dirty="0" smtClean="0"/>
              <a:t>after </a:t>
            </a:r>
            <a:r>
              <a:rPr lang="en-US" sz="2400" dirty="0"/>
              <a:t>file name</a:t>
            </a:r>
          </a:p>
          <a:p>
            <a:pPr lvl="2"/>
            <a:r>
              <a:rPr lang="en-US" sz="2000" dirty="0">
                <a:solidFill>
                  <a:srgbClr val="C00000"/>
                </a:solidFill>
              </a:rPr>
              <a:t>File association </a:t>
            </a:r>
            <a:r>
              <a:rPr lang="en-US" sz="2000" dirty="0"/>
              <a:t>– tells OS </a:t>
            </a:r>
            <a:endParaRPr lang="en-US" sz="2000" dirty="0" smtClean="0"/>
          </a:p>
          <a:p>
            <a:pPr marL="914400" lvl="2" indent="0">
              <a:buNone/>
            </a:pPr>
            <a:r>
              <a:rPr lang="en-US" sz="2000" dirty="0" smtClean="0"/>
              <a:t>which </a:t>
            </a:r>
            <a:r>
              <a:rPr lang="en-US" sz="2000" dirty="0"/>
              <a:t>application to use </a:t>
            </a:r>
            <a:endParaRPr lang="en-US" sz="2000" dirty="0" smtClean="0"/>
          </a:p>
          <a:p>
            <a:pPr marL="914400" lvl="2" indent="0">
              <a:buNone/>
            </a:pPr>
            <a:r>
              <a:rPr lang="en-US" sz="2000" dirty="0" smtClean="0"/>
              <a:t>with </a:t>
            </a:r>
            <a:r>
              <a:rPr lang="en-US" sz="2000" dirty="0"/>
              <a:t>the </a:t>
            </a:r>
            <a:r>
              <a:rPr lang="en-US" sz="2000" dirty="0" smtClean="0"/>
              <a:t>file (registry)</a:t>
            </a:r>
            <a:endParaRPr lang="en-US" sz="2000" dirty="0">
              <a:solidFill>
                <a:srgbClr val="800000"/>
              </a:solidFill>
            </a:endParaRPr>
          </a:p>
        </p:txBody>
      </p:sp>
      <p:pic>
        <p:nvPicPr>
          <p:cNvPr id="13315" name="Picture 3"/>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20000"/>
                    </a14:imgEffect>
                  </a14:imgLayer>
                </a14:imgProps>
              </a:ext>
              <a:ext uri="{28A0092B-C50C-407E-A947-70E740481C1C}">
                <a14:useLocalDpi xmlns:a14="http://schemas.microsoft.com/office/drawing/2010/main" val="0"/>
              </a:ext>
            </a:extLst>
          </a:blip>
          <a:srcRect r="23887" b="80433"/>
          <a:stretch/>
        </p:blipFill>
        <p:spPr bwMode="auto">
          <a:xfrm>
            <a:off x="4648199" y="3810000"/>
            <a:ext cx="4520069" cy="838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itle 1"/>
          <p:cNvSpPr>
            <a:spLocks noGrp="1"/>
          </p:cNvSpPr>
          <p:nvPr>
            <p:ph type="title"/>
          </p:nvPr>
        </p:nvSpPr>
        <p:spPr>
          <a:xfrm>
            <a:off x="457200" y="274638"/>
            <a:ext cx="8229600" cy="1143000"/>
          </a:xfrm>
        </p:spPr>
        <p:txBody>
          <a:bodyPr/>
          <a:lstStyle/>
          <a:p>
            <a:r>
              <a:rPr lang="en-US" sz="4000" dirty="0">
                <a:solidFill>
                  <a:srgbClr val="006C31"/>
                </a:solidFill>
              </a:rPr>
              <a:t>File Structures and Paths</a:t>
            </a:r>
          </a:p>
        </p:txBody>
      </p:sp>
    </p:spTree>
    <p:extLst>
      <p:ext uri="{BB962C8B-B14F-4D97-AF65-F5344CB8AC3E}">
        <p14:creationId xmlns:p14="http://schemas.microsoft.com/office/powerpoint/2010/main" val="2517252282"/>
      </p:ext>
    </p:extLst>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Windows</a:t>
            </a:r>
          </a:p>
          <a:p>
            <a:pPr lvl="1"/>
            <a:r>
              <a:rPr lang="en-US" dirty="0"/>
              <a:t>C:\Program Files (All Windows versions)</a:t>
            </a:r>
          </a:p>
          <a:p>
            <a:pPr lvl="2"/>
            <a:r>
              <a:rPr lang="en-US" dirty="0"/>
              <a:t>Default location for installing programs</a:t>
            </a:r>
          </a:p>
          <a:p>
            <a:pPr lvl="1"/>
            <a:r>
              <a:rPr lang="en-US" dirty="0"/>
              <a:t>Program files installed on 64-bit editions of Windows</a:t>
            </a:r>
          </a:p>
          <a:p>
            <a:pPr lvl="2"/>
            <a:r>
              <a:rPr lang="en-US" dirty="0">
                <a:solidFill>
                  <a:srgbClr val="C00000"/>
                </a:solidFill>
              </a:rPr>
              <a:t>C:\Program Files for 64-bit applications</a:t>
            </a:r>
          </a:p>
          <a:p>
            <a:pPr lvl="2"/>
            <a:r>
              <a:rPr lang="en-US" dirty="0">
                <a:solidFill>
                  <a:srgbClr val="C00000"/>
                </a:solidFill>
              </a:rPr>
              <a:t>C:\Program Files (x86) for 32-bit applications</a:t>
            </a:r>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File Structures and Paths</a:t>
            </a:r>
          </a:p>
        </p:txBody>
      </p:sp>
    </p:spTree>
    <p:extLst>
      <p:ext uri="{BB962C8B-B14F-4D97-AF65-F5344CB8AC3E}">
        <p14:creationId xmlns:p14="http://schemas.microsoft.com/office/powerpoint/2010/main" val="1368971616"/>
      </p:ext>
    </p:extLst>
  </p:cSld>
  <p:clrMapOvr>
    <a:masterClrMapping/>
  </p:clrMapOvr>
  <p:transition spd="med">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Windows</a:t>
            </a:r>
          </a:p>
          <a:p>
            <a:pPr lvl="1"/>
            <a:r>
              <a:rPr lang="en-US" dirty="0">
                <a:solidFill>
                  <a:srgbClr val="C00000"/>
                </a:solidFill>
              </a:rPr>
              <a:t>Personal </a:t>
            </a:r>
            <a:r>
              <a:rPr lang="en-US" dirty="0"/>
              <a:t>documents in subfolders of </a:t>
            </a:r>
            <a:r>
              <a:rPr lang="en-US" dirty="0">
                <a:solidFill>
                  <a:srgbClr val="C00000"/>
                </a:solidFill>
              </a:rPr>
              <a:t>C:\Users</a:t>
            </a:r>
          </a:p>
          <a:p>
            <a:pPr lvl="2"/>
            <a:r>
              <a:rPr lang="en-US" dirty="0"/>
              <a:t>C:\Users\Mike\Desktop</a:t>
            </a:r>
          </a:p>
          <a:p>
            <a:pPr lvl="2"/>
            <a:r>
              <a:rPr lang="en-US" dirty="0"/>
              <a:t>C:\Users\Mike\Documents</a:t>
            </a:r>
          </a:p>
          <a:p>
            <a:pPr lvl="2"/>
            <a:r>
              <a:rPr lang="en-US" dirty="0"/>
              <a:t>C:\Users\Mike\Downloads</a:t>
            </a:r>
          </a:p>
          <a:p>
            <a:pPr lvl="2"/>
            <a:r>
              <a:rPr lang="en-US" dirty="0"/>
              <a:t>C:\Users\Mike\Music</a:t>
            </a:r>
          </a:p>
          <a:p>
            <a:pPr lvl="2"/>
            <a:r>
              <a:rPr lang="en-US" dirty="0"/>
              <a:t>C:\Users\Mike\Pictures</a:t>
            </a:r>
          </a:p>
          <a:p>
            <a:pPr lvl="2"/>
            <a:r>
              <a:rPr lang="en-US" dirty="0"/>
              <a:t>C:\Users\Mike\Videos</a:t>
            </a:r>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File Structures and Paths</a:t>
            </a:r>
          </a:p>
        </p:txBody>
      </p:sp>
    </p:spTree>
    <p:extLst>
      <p:ext uri="{BB962C8B-B14F-4D97-AF65-F5344CB8AC3E}">
        <p14:creationId xmlns:p14="http://schemas.microsoft.com/office/powerpoint/2010/main" val="4028141828"/>
      </p:ext>
    </p:extLst>
  </p:cSld>
  <p:clrMapOvr>
    <a:masterClrMapping/>
  </p:clrMapOvr>
  <p:transition spd="med">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Mac OS X</a:t>
            </a:r>
          </a:p>
          <a:p>
            <a:pPr lvl="1"/>
            <a:r>
              <a:rPr lang="en-US" dirty="0">
                <a:solidFill>
                  <a:srgbClr val="C00000"/>
                </a:solidFill>
              </a:rPr>
              <a:t>Finder</a:t>
            </a:r>
            <a:r>
              <a:rPr lang="en-US" dirty="0">
                <a:solidFill>
                  <a:srgbClr val="800000"/>
                </a:solidFill>
              </a:rPr>
              <a:t> </a:t>
            </a:r>
            <a:r>
              <a:rPr lang="en-US" dirty="0"/>
              <a:t>holds the key to files and folders. </a:t>
            </a:r>
          </a:p>
          <a:p>
            <a:pPr lvl="1"/>
            <a:r>
              <a:rPr lang="en-US" dirty="0"/>
              <a:t>The Mac style is different from Windows, but has functionally similar folders.</a:t>
            </a:r>
          </a:p>
          <a:p>
            <a:r>
              <a:rPr lang="en-US" dirty="0"/>
              <a:t>Linux</a:t>
            </a:r>
          </a:p>
          <a:p>
            <a:pPr lvl="1"/>
            <a:r>
              <a:rPr lang="en-US" dirty="0"/>
              <a:t>Pretty much the same structure for user organization</a:t>
            </a:r>
          </a:p>
          <a:p>
            <a:pPr lvl="1"/>
            <a:r>
              <a:rPr lang="en-US" dirty="0">
                <a:solidFill>
                  <a:srgbClr val="C00000"/>
                </a:solidFill>
              </a:rPr>
              <a:t>Home folder rather than Users folder</a:t>
            </a:r>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File Structures and Paths</a:t>
            </a:r>
          </a:p>
        </p:txBody>
      </p:sp>
    </p:spTree>
    <p:extLst>
      <p:ext uri="{BB962C8B-B14F-4D97-AF65-F5344CB8AC3E}">
        <p14:creationId xmlns:p14="http://schemas.microsoft.com/office/powerpoint/2010/main" val="1687730494"/>
      </p:ext>
    </p:extLst>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p:spPr>
        <p:txBody>
          <a:bodyPr/>
          <a:lstStyle/>
          <a:p>
            <a:r>
              <a:rPr lang="en-US" sz="4000" dirty="0">
                <a:solidFill>
                  <a:srgbClr val="006C31"/>
                </a:solidFill>
              </a:rPr>
              <a:t>File Structures and Paths</a:t>
            </a:r>
          </a:p>
        </p:txBody>
      </p:sp>
    </p:spTree>
    <p:extLst>
      <p:ext uri="{BB962C8B-B14F-4D97-AF65-F5344CB8AC3E}">
        <p14:creationId xmlns:p14="http://schemas.microsoft.com/office/powerpoint/2010/main" val="1453380015"/>
      </p:ext>
    </p:extLst>
  </p:cSld>
  <p:clrMapOvr>
    <a:masterClrMapping/>
  </p:clrMapOvr>
  <p:transition spd="med">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solidFill>
                  <a:srgbClr val="006C31"/>
                </a:solidFill>
              </a:rPr>
              <a:t>The Tech Launch Points</a:t>
            </a:r>
          </a:p>
        </p:txBody>
      </p:sp>
      <p:sp>
        <p:nvSpPr>
          <p:cNvPr id="3" name="Content Placeholder 2"/>
          <p:cNvSpPr>
            <a:spLocks noGrp="1"/>
          </p:cNvSpPr>
          <p:nvPr>
            <p:ph idx="1"/>
          </p:nvPr>
        </p:nvSpPr>
        <p:spPr>
          <a:xfrm>
            <a:off x="457200" y="1676400"/>
            <a:ext cx="8229600" cy="4525963"/>
          </a:xfrm>
        </p:spPr>
        <p:txBody>
          <a:bodyPr/>
          <a:lstStyle/>
          <a:p>
            <a:r>
              <a:rPr lang="en-US" dirty="0"/>
              <a:t>Windows Vista/7</a:t>
            </a:r>
          </a:p>
          <a:p>
            <a:pPr lvl="1"/>
            <a:r>
              <a:rPr lang="en-US" dirty="0">
                <a:solidFill>
                  <a:srgbClr val="C00000"/>
                </a:solidFill>
              </a:rPr>
              <a:t>Control Panel</a:t>
            </a:r>
          </a:p>
          <a:p>
            <a:pPr lvl="2"/>
            <a:r>
              <a:rPr lang="en-US" sz="2000" dirty="0"/>
              <a:t>Maintenance, upgrade, and configuration</a:t>
            </a:r>
          </a:p>
          <a:p>
            <a:pPr lvl="3"/>
            <a:r>
              <a:rPr lang="en-US" sz="1600" dirty="0">
                <a:solidFill>
                  <a:srgbClr val="006C31"/>
                </a:solidFill>
              </a:rPr>
              <a:t>Exam assumes Classic view with large icons</a:t>
            </a:r>
          </a:p>
          <a:p>
            <a:pPr lvl="2"/>
            <a:r>
              <a:rPr lang="en-US" sz="2000" dirty="0"/>
              <a:t>Populated by </a:t>
            </a:r>
            <a:r>
              <a:rPr lang="en-US" sz="2000" dirty="0">
                <a:solidFill>
                  <a:srgbClr val="C00000"/>
                </a:solidFill>
              </a:rPr>
              <a:t>applets</a:t>
            </a:r>
            <a:r>
              <a:rPr lang="en-US" sz="2000" dirty="0">
                <a:solidFill>
                  <a:srgbClr val="800000"/>
                </a:solidFill>
              </a:rPr>
              <a:t> </a:t>
            </a:r>
            <a:r>
              <a:rPr lang="en-US" sz="2000" dirty="0"/>
              <a:t>– specific aspects of Windows</a:t>
            </a:r>
          </a:p>
          <a:p>
            <a:pPr lvl="1"/>
            <a:r>
              <a:rPr lang="en-US" dirty="0">
                <a:solidFill>
                  <a:srgbClr val="C00000"/>
                </a:solidFill>
              </a:rPr>
              <a:t>System Tools </a:t>
            </a:r>
            <a:r>
              <a:rPr lang="en-US" dirty="0"/>
              <a:t>menu</a:t>
            </a:r>
          </a:p>
          <a:p>
            <a:pPr lvl="2"/>
            <a:r>
              <a:rPr lang="en-US" sz="2000" dirty="0"/>
              <a:t>Commonly accessed tools such as </a:t>
            </a:r>
            <a:r>
              <a:rPr lang="en-US" sz="2000" dirty="0" smtClean="0"/>
              <a:t>(System Information, Disk Defragmenter)</a:t>
            </a:r>
            <a:endParaRPr lang="en-US" sz="2000" dirty="0"/>
          </a:p>
          <a:p>
            <a:pPr lvl="1"/>
            <a:r>
              <a:rPr lang="en-US" dirty="0" smtClean="0">
                <a:solidFill>
                  <a:srgbClr val="C00000"/>
                </a:solidFill>
              </a:rPr>
              <a:t>Command-line </a:t>
            </a:r>
            <a:r>
              <a:rPr lang="en-US" dirty="0">
                <a:solidFill>
                  <a:srgbClr val="C00000"/>
                </a:solidFill>
              </a:rPr>
              <a:t>interface </a:t>
            </a:r>
            <a:r>
              <a:rPr lang="en-US" dirty="0"/>
              <a:t>– text commands</a:t>
            </a:r>
          </a:p>
          <a:p>
            <a:pPr lvl="2"/>
            <a:r>
              <a:rPr lang="en-US" dirty="0"/>
              <a:t>Useful when graphical Windows does not work</a:t>
            </a:r>
          </a:p>
        </p:txBody>
      </p:sp>
    </p:spTree>
    <p:extLst>
      <p:ext uri="{BB962C8B-B14F-4D97-AF65-F5344CB8AC3E}">
        <p14:creationId xmlns:p14="http://schemas.microsoft.com/office/powerpoint/2010/main" val="1302718170"/>
      </p:ext>
    </p:extLst>
  </p:cSld>
  <p:clrMapOvr>
    <a:masterClrMapping/>
  </p:clrMapOvr>
  <p:transition spd="med">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1570037"/>
            <a:ext cx="8229600" cy="4525963"/>
          </a:xfrm>
        </p:spPr>
        <p:txBody>
          <a:bodyPr/>
          <a:lstStyle/>
          <a:p>
            <a:r>
              <a:rPr lang="en-US" dirty="0"/>
              <a:t>Windows 8/8.1</a:t>
            </a:r>
          </a:p>
          <a:p>
            <a:pPr lvl="1"/>
            <a:r>
              <a:rPr lang="en-US" dirty="0"/>
              <a:t>Control Panel </a:t>
            </a:r>
          </a:p>
          <a:p>
            <a:pPr lvl="2"/>
            <a:r>
              <a:rPr lang="en-US" dirty="0"/>
              <a:t>As with previous Windows versions—the go-to source for tech tools</a:t>
            </a:r>
          </a:p>
          <a:p>
            <a:pPr lvl="2"/>
            <a:r>
              <a:rPr lang="en-US" dirty="0">
                <a:solidFill>
                  <a:srgbClr val="C00000"/>
                </a:solidFill>
              </a:rPr>
              <a:t>Administrative Tools</a:t>
            </a:r>
          </a:p>
          <a:p>
            <a:pPr lvl="3"/>
            <a:r>
              <a:rPr lang="en-US" dirty="0"/>
              <a:t>Set up hard drives, </a:t>
            </a:r>
            <a:r>
              <a:rPr lang="en-US" dirty="0" smtClean="0"/>
              <a:t>manage </a:t>
            </a:r>
            <a:r>
              <a:rPr lang="en-US" dirty="0" smtClean="0"/>
              <a:t>devices</a:t>
            </a:r>
            <a:r>
              <a:rPr lang="en-US" dirty="0"/>
              <a:t>, test system </a:t>
            </a:r>
            <a:r>
              <a:rPr lang="en-US" dirty="0" smtClean="0"/>
              <a:t>performance</a:t>
            </a:r>
            <a:r>
              <a:rPr lang="en-US" dirty="0"/>
              <a:t>, </a:t>
            </a:r>
            <a:r>
              <a:rPr lang="en-US" dirty="0" err="1" smtClean="0"/>
              <a:t>etc</a:t>
            </a:r>
            <a:r>
              <a:rPr lang="en-US" dirty="0" smtClean="0"/>
              <a:t>…</a:t>
            </a:r>
            <a:endParaRPr lang="en-US" dirty="0"/>
          </a:p>
          <a:p>
            <a:pPr lvl="1"/>
            <a:r>
              <a:rPr lang="en-US" dirty="0"/>
              <a:t>Command Line</a:t>
            </a:r>
          </a:p>
        </p:txBody>
      </p:sp>
      <p:sp>
        <p:nvSpPr>
          <p:cNvPr id="6"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grpSp>
        <p:nvGrpSpPr>
          <p:cNvPr id="4" name="Group 3"/>
          <p:cNvGrpSpPr/>
          <p:nvPr/>
        </p:nvGrpSpPr>
        <p:grpSpPr>
          <a:xfrm>
            <a:off x="6367746" y="4648200"/>
            <a:ext cx="2280864" cy="1714500"/>
            <a:chOff x="6400800" y="4800600"/>
            <a:chExt cx="2280864" cy="1714500"/>
          </a:xfrm>
        </p:grpSpPr>
        <p:pic>
          <p:nvPicPr>
            <p:cNvPr id="1536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00800" y="5105400"/>
              <a:ext cx="2280864" cy="1409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extBox 1"/>
            <p:cNvSpPr txBox="1"/>
            <p:nvPr/>
          </p:nvSpPr>
          <p:spPr>
            <a:xfrm>
              <a:off x="6858000" y="4800600"/>
              <a:ext cx="1300356" cy="349968"/>
            </a:xfrm>
            <a:prstGeom prst="rect">
              <a:avLst/>
            </a:prstGeom>
            <a:noFill/>
          </p:spPr>
          <p:txBody>
            <a:bodyPr wrap="none" rtlCol="0">
              <a:spAutoFit/>
            </a:bodyPr>
            <a:lstStyle/>
            <a:p>
              <a:r>
                <a:rPr lang="en-US" b="1" dirty="0" smtClean="0">
                  <a:solidFill>
                    <a:schemeClr val="accent6"/>
                  </a:solidFill>
                  <a:effectLst>
                    <a:outerShdw blurRad="38100" dist="38100" dir="2700000" algn="tl">
                      <a:srgbClr val="000000">
                        <a:alpha val="43137"/>
                      </a:srgbClr>
                    </a:outerShdw>
                  </a:effectLst>
                </a:rPr>
                <a:t>Next Slide</a:t>
              </a:r>
              <a:endParaRPr lang="en-US" b="1" dirty="0">
                <a:solidFill>
                  <a:schemeClr val="accent6"/>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1844827921"/>
      </p:ext>
    </p:extLst>
  </p:cSld>
  <p:clrMapOvr>
    <a:masterClrMapping/>
  </p:clrMapOvr>
  <p:transition spd="med">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73" y="1524000"/>
            <a:ext cx="9179943" cy="5188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61963933"/>
      </p:ext>
    </p:extLst>
  </p:cSld>
  <p:clrMapOvr>
    <a:masterClrMapping/>
  </p:clrMapOvr>
  <p:transition spd="med">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00200"/>
            <a:ext cx="8229600" cy="4525963"/>
          </a:xfrm>
        </p:spPr>
        <p:txBody>
          <a:bodyPr/>
          <a:lstStyle/>
          <a:p>
            <a:r>
              <a:rPr lang="en-US" dirty="0"/>
              <a:t>Windows </a:t>
            </a:r>
            <a:r>
              <a:rPr lang="en-US" dirty="0" smtClean="0"/>
              <a:t>10 Control </a:t>
            </a:r>
            <a:r>
              <a:rPr lang="en-US" dirty="0"/>
              <a:t>Panel</a:t>
            </a:r>
          </a:p>
          <a:p>
            <a:pPr lvl="1"/>
            <a:r>
              <a:rPr lang="en-US" dirty="0">
                <a:solidFill>
                  <a:srgbClr val="C00000"/>
                </a:solidFill>
              </a:rPr>
              <a:t>Settings App </a:t>
            </a:r>
          </a:p>
          <a:p>
            <a:pPr lvl="1"/>
            <a:r>
              <a:rPr lang="en-US" sz="2400" dirty="0"/>
              <a:t>Collection </a:t>
            </a:r>
            <a:r>
              <a:rPr lang="en-US" sz="2400" dirty="0" smtClean="0"/>
              <a:t>of  utilities</a:t>
            </a:r>
            <a:r>
              <a:rPr lang="en-US" sz="2400" dirty="0"/>
              <a:t>, apps</a:t>
            </a:r>
            <a:r>
              <a:rPr lang="en-US" sz="2400" dirty="0" smtClean="0"/>
              <a:t>, and </a:t>
            </a:r>
            <a:r>
              <a:rPr lang="en-US" sz="2400" dirty="0"/>
              <a:t>tools </a:t>
            </a:r>
            <a:r>
              <a:rPr lang="en-US" sz="2400" dirty="0" smtClean="0"/>
              <a:t>in one </a:t>
            </a:r>
            <a:r>
              <a:rPr lang="en-US" sz="2400" dirty="0"/>
              <a:t>handy </a:t>
            </a:r>
            <a:r>
              <a:rPr lang="en-US" sz="2400" dirty="0" smtClean="0"/>
              <a:t>place</a:t>
            </a:r>
            <a:endParaRPr lang="en-US" sz="2400" dirty="0"/>
          </a:p>
        </p:txBody>
      </p:sp>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1562100" y="3050026"/>
            <a:ext cx="6324600" cy="3485221"/>
          </a:xfrm>
          <a:prstGeom prst="rect">
            <a:avLst/>
          </a:prstGeom>
        </p:spPr>
      </p:pic>
      <p:sp>
        <p:nvSpPr>
          <p:cNvPr id="6" name="TextBox 2"/>
          <p:cNvSpPr txBox="1">
            <a:spLocks noChangeArrowheads="1"/>
          </p:cNvSpPr>
          <p:nvPr/>
        </p:nvSpPr>
        <p:spPr bwMode="auto">
          <a:xfrm>
            <a:off x="2895600" y="6535247"/>
            <a:ext cx="4114800" cy="3499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r>
              <a:rPr lang="en-US" dirty="0"/>
              <a:t>Figure 3.52  Windows Settings app 	</a:t>
            </a:r>
          </a:p>
        </p:txBody>
      </p:sp>
      <p:sp>
        <p:nvSpPr>
          <p:cNvPr id="7"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spTree>
    <p:extLst>
      <p:ext uri="{BB962C8B-B14F-4D97-AF65-F5344CB8AC3E}">
        <p14:creationId xmlns:p14="http://schemas.microsoft.com/office/powerpoint/2010/main" val="1743129772"/>
      </p:ext>
    </p:extLst>
  </p:cSld>
  <p:clrMapOvr>
    <a:masterClrMapping/>
  </p:clrMapOvr>
  <p:transition spd="med">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Mac OS X</a:t>
            </a:r>
          </a:p>
          <a:p>
            <a:pPr lvl="1"/>
            <a:r>
              <a:rPr lang="en-US" dirty="0">
                <a:solidFill>
                  <a:srgbClr val="C00000"/>
                </a:solidFill>
              </a:rPr>
              <a:t>System Preferences</a:t>
            </a:r>
          </a:p>
          <a:p>
            <a:pPr lvl="2"/>
            <a:r>
              <a:rPr lang="en-US" dirty="0"/>
              <a:t>Access to almost all administrative settings </a:t>
            </a:r>
          </a:p>
          <a:p>
            <a:pPr lvl="1"/>
            <a:r>
              <a:rPr lang="en-US" dirty="0">
                <a:solidFill>
                  <a:srgbClr val="C00000"/>
                </a:solidFill>
              </a:rPr>
              <a:t>Utilities</a:t>
            </a:r>
            <a:r>
              <a:rPr lang="en-US" dirty="0">
                <a:solidFill>
                  <a:srgbClr val="800000"/>
                </a:solidFill>
              </a:rPr>
              <a:t> </a:t>
            </a:r>
            <a:r>
              <a:rPr lang="en-US" dirty="0"/>
              <a:t>folder</a:t>
            </a:r>
          </a:p>
          <a:p>
            <a:pPr lvl="2"/>
            <a:r>
              <a:rPr lang="en-US" dirty="0"/>
              <a:t>Located in the Applications folder</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4136180"/>
            <a:ext cx="3564193" cy="2286000"/>
          </a:xfrm>
          <a:prstGeom prst="rect">
            <a:avLst/>
          </a:prstGeom>
        </p:spPr>
      </p:pic>
      <p:sp>
        <p:nvSpPr>
          <p:cNvPr id="6" name="TextBox 2"/>
          <p:cNvSpPr txBox="1">
            <a:spLocks noChangeArrowheads="1"/>
          </p:cNvSpPr>
          <p:nvPr/>
        </p:nvSpPr>
        <p:spPr bwMode="auto">
          <a:xfrm>
            <a:off x="1404257" y="6248400"/>
            <a:ext cx="64008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MS Gothic" pitchFamily="49" charset="-128"/>
              </a:defRPr>
            </a:lvl1pPr>
            <a:lvl2pPr marL="742950" indent="-285750" eaLnBrk="0" hangingPunct="0">
              <a:defRPr>
                <a:solidFill>
                  <a:schemeClr val="tx1"/>
                </a:solidFill>
                <a:latin typeface="Arial" panose="020B0604020202020204" pitchFamily="34" charset="0"/>
                <a:ea typeface="MS Gothic" pitchFamily="49" charset="-128"/>
              </a:defRPr>
            </a:lvl2pPr>
            <a:lvl3pPr marL="1143000" indent="-228600" eaLnBrk="0" hangingPunct="0">
              <a:defRPr>
                <a:solidFill>
                  <a:schemeClr val="tx1"/>
                </a:solidFill>
                <a:latin typeface="Arial" panose="020B0604020202020204" pitchFamily="34" charset="0"/>
                <a:ea typeface="MS Gothic" pitchFamily="49" charset="-128"/>
              </a:defRPr>
            </a:lvl3pPr>
            <a:lvl4pPr marL="1600200" indent="-228600" eaLnBrk="0" hangingPunct="0">
              <a:defRPr>
                <a:solidFill>
                  <a:schemeClr val="tx1"/>
                </a:solidFill>
                <a:latin typeface="Arial" panose="020B0604020202020204" pitchFamily="34" charset="0"/>
                <a:ea typeface="MS Gothic" pitchFamily="49" charset="-128"/>
              </a:defRPr>
            </a:lvl4pPr>
            <a:lvl5pPr marL="2057400" indent="-228600" eaLnBrk="0" hangingPunct="0">
              <a:defRPr>
                <a:solidFill>
                  <a:schemeClr val="tx1"/>
                </a:solidFill>
                <a:latin typeface="Arial" panose="020B0604020202020204" pitchFamily="34" charset="0"/>
                <a:ea typeface="MS Gothic" pitchFamily="49"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Gothic" pitchFamily="49" charset="-128"/>
              </a:defRPr>
            </a:lvl9pPr>
          </a:lstStyle>
          <a:p>
            <a:pPr algn="ctr" eaLnBrk="1" hangingPunct="1"/>
            <a:r>
              <a:rPr lang="en-US" altLang="en-US" dirty="0"/>
              <a:t>Figure 3.54  Accessing System Preferences</a:t>
            </a:r>
          </a:p>
        </p:txBody>
      </p:sp>
      <p:sp>
        <p:nvSpPr>
          <p:cNvPr id="8"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spTree>
    <p:extLst>
      <p:ext uri="{BB962C8B-B14F-4D97-AF65-F5344CB8AC3E}">
        <p14:creationId xmlns:p14="http://schemas.microsoft.com/office/powerpoint/2010/main" val="3364916073"/>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Placeholder 6"/>
          <p:cNvSpPr>
            <a:spLocks noGrp="1"/>
          </p:cNvSpPr>
          <p:nvPr>
            <p:ph idx="1"/>
          </p:nvPr>
        </p:nvSpPr>
        <p:spPr>
          <a:xfrm>
            <a:off x="533400" y="1600200"/>
            <a:ext cx="8229600" cy="4525963"/>
          </a:xfrm>
        </p:spPr>
        <p:txBody>
          <a:bodyPr/>
          <a:lstStyle/>
          <a:p>
            <a:r>
              <a:rPr lang="en-GB" dirty="0" smtClean="0">
                <a:solidFill>
                  <a:srgbClr val="C00000"/>
                </a:solidFill>
              </a:rPr>
              <a:t>Hardware (HW), </a:t>
            </a:r>
            <a:r>
              <a:rPr lang="en-GB" sz="2800" dirty="0" smtClean="0"/>
              <a:t>Keyboard, expansion cards, </a:t>
            </a:r>
            <a:r>
              <a:rPr lang="en-GB" sz="2800" dirty="0" err="1" smtClean="0"/>
              <a:t>etc</a:t>
            </a:r>
            <a:r>
              <a:rPr lang="en-GB" sz="2800" dirty="0" smtClean="0"/>
              <a:t>…</a:t>
            </a:r>
            <a:endParaRPr lang="en-US" sz="2800" dirty="0"/>
          </a:p>
          <a:p>
            <a:pPr lvl="1"/>
            <a:r>
              <a:rPr lang="en-GB" sz="2400" dirty="0"/>
              <a:t>Physical components you can touch </a:t>
            </a:r>
            <a:endParaRPr lang="en-GB" sz="2400" dirty="0" smtClean="0"/>
          </a:p>
          <a:p>
            <a:r>
              <a:rPr lang="en-GB" dirty="0" smtClean="0">
                <a:solidFill>
                  <a:srgbClr val="C00000"/>
                </a:solidFill>
              </a:rPr>
              <a:t>Operating systems </a:t>
            </a:r>
            <a:r>
              <a:rPr lang="en-GB" dirty="0">
                <a:solidFill>
                  <a:srgbClr val="C00000"/>
                </a:solidFill>
              </a:rPr>
              <a:t>(OS</a:t>
            </a:r>
            <a:r>
              <a:rPr lang="en-GB" dirty="0" smtClean="0">
                <a:solidFill>
                  <a:srgbClr val="C00000"/>
                </a:solidFill>
              </a:rPr>
              <a:t>), </a:t>
            </a:r>
            <a:r>
              <a:rPr lang="en-GB" sz="2800" dirty="0" smtClean="0"/>
              <a:t>MAC, Windows, Linux</a:t>
            </a:r>
          </a:p>
          <a:p>
            <a:pPr lvl="1"/>
            <a:r>
              <a:rPr lang="en-GB" sz="2400" dirty="0" smtClean="0"/>
              <a:t>C</a:t>
            </a:r>
            <a:r>
              <a:rPr lang="en-GB" sz="2400" dirty="0" smtClean="0">
                <a:solidFill>
                  <a:schemeClr val="tx1"/>
                </a:solidFill>
              </a:rPr>
              <a:t>ontrols </a:t>
            </a:r>
            <a:r>
              <a:rPr lang="en-GB" sz="2400" dirty="0">
                <a:solidFill>
                  <a:schemeClr val="tx1"/>
                </a:solidFill>
              </a:rPr>
              <a:t>hardware and enables user to tell the computer what to </a:t>
            </a:r>
            <a:r>
              <a:rPr lang="en-GB" sz="2400" dirty="0" smtClean="0">
                <a:solidFill>
                  <a:schemeClr val="tx1"/>
                </a:solidFill>
              </a:rPr>
              <a:t>do and provides a means for human interaction. </a:t>
            </a:r>
            <a:r>
              <a:rPr lang="en-GB" sz="2400" dirty="0" smtClean="0">
                <a:solidFill>
                  <a:srgbClr val="C00000"/>
                </a:solidFill>
              </a:rPr>
              <a:t>(e.g., </a:t>
            </a:r>
            <a:r>
              <a:rPr lang="en-GB" sz="2400" dirty="0">
                <a:solidFill>
                  <a:srgbClr val="C00000"/>
                </a:solidFill>
              </a:rPr>
              <a:t>Graphical user interface (GUI) </a:t>
            </a:r>
            <a:endParaRPr lang="en-GB" sz="2400" dirty="0" smtClean="0">
              <a:solidFill>
                <a:srgbClr val="C00000"/>
              </a:solidFill>
            </a:endParaRPr>
          </a:p>
          <a:p>
            <a:r>
              <a:rPr lang="en-GB" dirty="0">
                <a:solidFill>
                  <a:srgbClr val="C00000"/>
                </a:solidFill>
              </a:rPr>
              <a:t>Applications</a:t>
            </a:r>
            <a:r>
              <a:rPr lang="en-GB" dirty="0"/>
              <a:t> </a:t>
            </a:r>
            <a:r>
              <a:rPr lang="en-GB" dirty="0" smtClean="0">
                <a:solidFill>
                  <a:srgbClr val="C00000"/>
                </a:solidFill>
              </a:rPr>
              <a:t>(Apps), </a:t>
            </a:r>
            <a:r>
              <a:rPr lang="en-GB" dirty="0" smtClean="0"/>
              <a:t>Programs</a:t>
            </a:r>
            <a:endParaRPr lang="en-GB" dirty="0"/>
          </a:p>
          <a:p>
            <a:pPr lvl="1"/>
            <a:r>
              <a:rPr lang="en-GB" sz="2400" dirty="0"/>
              <a:t>Allow you to do specialized tasks on a </a:t>
            </a:r>
            <a:r>
              <a:rPr lang="en-GB" sz="2400" dirty="0" smtClean="0"/>
              <a:t>computer, basically adding abilities to the OS. (Internet Explorer, Outlook)</a:t>
            </a:r>
            <a:endParaRPr lang="en-GB" sz="2400" dirty="0"/>
          </a:p>
          <a:p>
            <a:pPr lvl="1"/>
            <a:endParaRPr lang="en-GB" sz="2400" dirty="0" smtClean="0">
              <a:solidFill>
                <a:schemeClr val="tx1"/>
              </a:solidFill>
            </a:endParaRPr>
          </a:p>
          <a:p>
            <a:pPr marL="457200" lvl="1" indent="0">
              <a:buNone/>
            </a:pPr>
            <a:endParaRPr lang="en-GB" sz="2400" dirty="0">
              <a:solidFill>
                <a:schemeClr val="tx1"/>
              </a:solidFill>
            </a:endParaRPr>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The Computing Process</a:t>
            </a:r>
          </a:p>
        </p:txBody>
      </p:sp>
    </p:spTree>
    <p:extLst>
      <p:ext uri="{BB962C8B-B14F-4D97-AF65-F5344CB8AC3E}">
        <p14:creationId xmlns:p14="http://schemas.microsoft.com/office/powerpoint/2010/main" val="31310724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Linux</a:t>
            </a:r>
          </a:p>
          <a:p>
            <a:pPr lvl="1"/>
            <a:r>
              <a:rPr lang="en-US" sz="2400" dirty="0">
                <a:solidFill>
                  <a:srgbClr val="C00000"/>
                </a:solidFill>
              </a:rPr>
              <a:t>Terminal</a:t>
            </a:r>
            <a:r>
              <a:rPr lang="en-US" sz="2400" dirty="0"/>
              <a:t> – command line</a:t>
            </a:r>
          </a:p>
          <a:p>
            <a:pPr lvl="1"/>
            <a:r>
              <a:rPr lang="en-US" sz="2400" dirty="0">
                <a:solidFill>
                  <a:srgbClr val="C00000"/>
                </a:solidFill>
              </a:rPr>
              <a:t>Unity </a:t>
            </a:r>
            <a:r>
              <a:rPr lang="en-US" sz="2400" dirty="0"/>
              <a:t>(default for Ubuntu desktop) </a:t>
            </a:r>
          </a:p>
          <a:p>
            <a:pPr lvl="2"/>
            <a:r>
              <a:rPr lang="en-US" sz="2000" dirty="0"/>
              <a:t>System Settings</a:t>
            </a:r>
          </a:p>
          <a:p>
            <a:pPr lvl="1"/>
            <a:r>
              <a:rPr lang="en-US" sz="2400" dirty="0">
                <a:solidFill>
                  <a:srgbClr val="C00000"/>
                </a:solidFill>
              </a:rPr>
              <a:t>Gnome 3 </a:t>
            </a:r>
            <a:r>
              <a:rPr lang="en-US" sz="2400" dirty="0"/>
              <a:t>(default for Fedora Workstation, Red Hat Enterprise Linux)</a:t>
            </a:r>
          </a:p>
          <a:p>
            <a:pPr lvl="2"/>
            <a:r>
              <a:rPr lang="en-US" sz="2000" dirty="0"/>
              <a:t>All Settings application</a:t>
            </a:r>
          </a:p>
          <a:p>
            <a:pPr lvl="1"/>
            <a:r>
              <a:rPr lang="en-US" sz="2400" dirty="0">
                <a:solidFill>
                  <a:srgbClr val="C00000"/>
                </a:solidFill>
              </a:rPr>
              <a:t>KDE Plasma Desktop </a:t>
            </a:r>
            <a:r>
              <a:rPr lang="en-US" sz="2400" dirty="0"/>
              <a:t>(default for OpenSUSE, Kubuntu)</a:t>
            </a:r>
          </a:p>
          <a:p>
            <a:pPr lvl="2"/>
            <a:r>
              <a:rPr lang="en-US" sz="2000" dirty="0"/>
              <a:t>Kickoff menu – looks and works like Windows 7 Start menu</a:t>
            </a:r>
            <a:endParaRPr lang="en-US" sz="2000" i="1" dirty="0"/>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spTree>
    <p:extLst>
      <p:ext uri="{BB962C8B-B14F-4D97-AF65-F5344CB8AC3E}">
        <p14:creationId xmlns:p14="http://schemas.microsoft.com/office/powerpoint/2010/main" val="3178650320"/>
      </p:ext>
    </p:extLst>
  </p:cSld>
  <p:clrMapOvr>
    <a:masterClrMapping/>
  </p:clrMapOvr>
  <p:transition spd="med">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2737" y="2362200"/>
            <a:ext cx="3438525" cy="3438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The Tech Launch Points</a:t>
            </a:r>
          </a:p>
        </p:txBody>
      </p:sp>
    </p:spTree>
    <p:extLst>
      <p:ext uri="{BB962C8B-B14F-4D97-AF65-F5344CB8AC3E}">
        <p14:creationId xmlns:p14="http://schemas.microsoft.com/office/powerpoint/2010/main" val="3402555851"/>
      </p:ext>
    </p:extLst>
  </p:cSld>
  <p:clrMapOvr>
    <a:masterClrMapping/>
  </p:clrMapOvr>
  <p:transition spd="med">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bwMode="auto">
          <a:xfrm>
            <a:off x="457200" y="3009900"/>
            <a:ext cx="8229600" cy="1143000"/>
          </a:xfrm>
          <a:prstGeom prst="rect">
            <a:avLst/>
          </a:prstGeom>
          <a:noFill/>
          <a:ln>
            <a:miter lim="800000"/>
            <a:headEnd/>
            <a:tailEnd/>
          </a:ln>
        </p:spPr>
        <p:txBody>
          <a:bodyPr/>
          <a:lstStyle/>
          <a:p>
            <a:pPr algn="ctr" defTabSz="914400" fontAlgn="auto">
              <a:lnSpc>
                <a:spcPct val="100000"/>
              </a:lnSpc>
              <a:spcAft>
                <a:spcPts val="0"/>
              </a:spcAft>
              <a:buClrTx/>
              <a:buSzTx/>
              <a:buFontTx/>
              <a:buNone/>
              <a:defRPr/>
            </a:pPr>
            <a:endParaRPr lang="en-US" sz="3600" dirty="0">
              <a:solidFill>
                <a:srgbClr val="000000"/>
              </a:solidFill>
              <a:latin typeface="Calibri" panose="020F0502020204030204"/>
              <a:ea typeface="+mn-ea"/>
              <a:cs typeface="Arial" pitchFamily="34" charset="0"/>
            </a:endParaRPr>
          </a:p>
        </p:txBody>
      </p:sp>
      <p:sp>
        <p:nvSpPr>
          <p:cNvPr id="2051" name="Rectangle 2"/>
          <p:cNvSpPr>
            <a:spLocks noChangeArrowheads="1"/>
          </p:cNvSpPr>
          <p:nvPr/>
        </p:nvSpPr>
        <p:spPr bwMode="auto">
          <a:xfrm>
            <a:off x="0" y="44450"/>
            <a:ext cx="184150" cy="368300"/>
          </a:xfrm>
          <a:prstGeom prst="rect">
            <a:avLst/>
          </a:prstGeom>
          <a:noFill/>
          <a:ln w="9525">
            <a:noFill/>
            <a:miter lim="800000"/>
            <a:headEnd/>
            <a:tailEnd/>
          </a:ln>
        </p:spPr>
        <p:txBody>
          <a:bodyPr wrap="none" anchor="ctr">
            <a:spAutoFit/>
          </a:bodyPr>
          <a:lstStyle/>
          <a:p>
            <a:pPr defTabSz="914400" eaLnBrk="0" hangingPunct="0">
              <a:lnSpc>
                <a:spcPct val="100000"/>
              </a:lnSpc>
              <a:buClrTx/>
              <a:buSzTx/>
              <a:buFontTx/>
              <a:buNone/>
            </a:pPr>
            <a:endParaRPr lang="en-US">
              <a:solidFill>
                <a:srgbClr val="000000"/>
              </a:solidFill>
              <a:latin typeface="Arial" charset="0"/>
              <a:ea typeface="+mn-ea"/>
              <a:cs typeface="Arial" charset="0"/>
            </a:endParaRPr>
          </a:p>
        </p:txBody>
      </p:sp>
      <p:sp>
        <p:nvSpPr>
          <p:cNvPr id="2052" name="Rectangle 4"/>
          <p:cNvSpPr>
            <a:spLocks noChangeArrowheads="1"/>
          </p:cNvSpPr>
          <p:nvPr/>
        </p:nvSpPr>
        <p:spPr bwMode="auto">
          <a:xfrm>
            <a:off x="1524000" y="1820863"/>
            <a:ext cx="2286000" cy="247650"/>
          </a:xfrm>
          <a:prstGeom prst="rect">
            <a:avLst/>
          </a:prstGeom>
          <a:noFill/>
          <a:ln w="9525">
            <a:noFill/>
            <a:miter lim="800000"/>
            <a:headEnd/>
            <a:tailEnd/>
          </a:ln>
        </p:spPr>
        <p:txBody>
          <a:bodyPr>
            <a:spAutoFit/>
          </a:bodyPr>
          <a:lstStyle/>
          <a:p>
            <a:pPr defTabSz="914400">
              <a:lnSpc>
                <a:spcPct val="100000"/>
              </a:lnSpc>
              <a:buClrTx/>
              <a:buSzTx/>
              <a:buFontTx/>
              <a:buNone/>
            </a:pPr>
            <a:endParaRPr lang="en-US" sz="1000">
              <a:solidFill>
                <a:srgbClr val="000000"/>
              </a:solidFill>
              <a:latin typeface="Arial" charset="0"/>
              <a:ea typeface="Calibri" pitchFamily="34" charset="0"/>
              <a:cs typeface="Times New Roman" pitchFamily="18" charset="0"/>
            </a:endParaRPr>
          </a:p>
        </p:txBody>
      </p:sp>
      <p:sp>
        <p:nvSpPr>
          <p:cNvPr id="8" name="Rectangle 2"/>
          <p:cNvSpPr txBox="1">
            <a:spLocks noChangeArrowheads="1"/>
          </p:cNvSpPr>
          <p:nvPr/>
        </p:nvSpPr>
        <p:spPr bwMode="auto">
          <a:xfrm>
            <a:off x="762000" y="1548720"/>
            <a:ext cx="7620000" cy="533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lvl1pPr marL="341313" indent="-341313" algn="l" defTabSz="457200" rtl="0" eaLnBrk="0" fontAlgn="base" hangingPunct="0">
              <a:lnSpc>
                <a:spcPct val="101000"/>
              </a:lnSpc>
              <a:spcBef>
                <a:spcPts val="650"/>
              </a:spcBef>
              <a:spcAft>
                <a:spcPct val="0"/>
              </a:spcAft>
              <a:buClr>
                <a:srgbClr val="000000"/>
              </a:buClr>
              <a:buSzPct val="85000"/>
              <a:buFont typeface="Verdana" pitchFamily="34" charset="0"/>
              <a:buChar char="•"/>
              <a:defRPr sz="3200" b="0">
                <a:solidFill>
                  <a:srgbClr val="000000"/>
                </a:solidFill>
                <a:latin typeface="Calibri" panose="020F0502020204030204" pitchFamily="34" charset="0"/>
                <a:ea typeface="+mn-ea"/>
                <a:cs typeface="Calibri" panose="020F0502020204030204" pitchFamily="34" charset="0"/>
              </a:defRPr>
            </a:lvl1pPr>
            <a:lvl2pPr marL="741363" indent="-284163" algn="l" defTabSz="457200" rtl="0" eaLnBrk="0" fontAlgn="base" hangingPunct="0">
              <a:lnSpc>
                <a:spcPct val="101000"/>
              </a:lnSpc>
              <a:spcBef>
                <a:spcPts val="550"/>
              </a:spcBef>
              <a:spcAft>
                <a:spcPct val="0"/>
              </a:spcAft>
              <a:buClr>
                <a:srgbClr val="006600"/>
              </a:buClr>
              <a:buSzPct val="85000"/>
              <a:buFont typeface="Verdana" pitchFamily="34" charset="0"/>
              <a:buChar char="–"/>
              <a:defRPr sz="2800">
                <a:solidFill>
                  <a:srgbClr val="006600"/>
                </a:solidFill>
                <a:latin typeface="Calibri" panose="020F0502020204030204" pitchFamily="34" charset="0"/>
                <a:ea typeface="+mn-ea"/>
                <a:cs typeface="Calibri" panose="020F0502020204030204" pitchFamily="34" charset="0"/>
              </a:defRPr>
            </a:lvl2pPr>
            <a:lvl3pPr marL="1143000" indent="-228600" algn="l" defTabSz="457200" rtl="0" eaLnBrk="0" fontAlgn="base" hangingPunct="0">
              <a:lnSpc>
                <a:spcPct val="101000"/>
              </a:lnSpc>
              <a:spcBef>
                <a:spcPts val="450"/>
              </a:spcBef>
              <a:spcAft>
                <a:spcPct val="0"/>
              </a:spcAft>
              <a:buClr>
                <a:srgbClr val="663300"/>
              </a:buClr>
              <a:buSzPct val="85000"/>
              <a:buFont typeface="Verdana" pitchFamily="34" charset="0"/>
              <a:buChar char="•"/>
              <a:defRPr sz="2400">
                <a:solidFill>
                  <a:srgbClr val="663300"/>
                </a:solidFill>
                <a:latin typeface="Calibri" panose="020F0502020204030204" pitchFamily="34" charset="0"/>
                <a:ea typeface="+mn-ea"/>
                <a:cs typeface="Calibri" panose="020F0502020204030204" pitchFamily="34" charset="0"/>
              </a:defRPr>
            </a:lvl3pPr>
            <a:lvl4pPr marL="1600200" indent="-228600" algn="l" defTabSz="457200" rtl="0" eaLnBrk="0" fontAlgn="base" hangingPunct="0">
              <a:lnSpc>
                <a:spcPct val="101000"/>
              </a:lnSpc>
              <a:spcBef>
                <a:spcPts val="450"/>
              </a:spcBef>
              <a:spcAft>
                <a:spcPct val="0"/>
              </a:spcAft>
              <a:buClr>
                <a:srgbClr val="000000"/>
              </a:buClr>
              <a:buSzPct val="100000"/>
              <a:buFont typeface="Verdana" pitchFamily="34" charset="0"/>
              <a:buChar char="–"/>
              <a:defRPr sz="2400">
                <a:solidFill>
                  <a:srgbClr val="000000"/>
                </a:solidFill>
                <a:latin typeface="Calibri" panose="020F0502020204030204" pitchFamily="34" charset="0"/>
                <a:ea typeface="+mn-ea"/>
                <a:cs typeface="Calibri" panose="020F0502020204030204" pitchFamily="34" charset="0"/>
              </a:defRPr>
            </a:lvl4pPr>
            <a:lvl5pPr marL="2057400" indent="-228600" algn="l" defTabSz="457200" rtl="0" eaLnBrk="0" fontAlgn="base" hangingPunct="0">
              <a:lnSpc>
                <a:spcPct val="93000"/>
              </a:lnSpc>
              <a:spcBef>
                <a:spcPts val="500"/>
              </a:spcBef>
              <a:spcAft>
                <a:spcPct val="0"/>
              </a:spcAft>
              <a:buClr>
                <a:srgbClr val="000000"/>
              </a:buClr>
              <a:buSzPct val="100000"/>
              <a:buFont typeface="Arial" charset="0"/>
              <a:buChar char="»"/>
              <a:defRPr sz="2000">
                <a:solidFill>
                  <a:srgbClr val="000000"/>
                </a:solidFill>
                <a:latin typeface="Calibri" panose="020F0502020204030204" pitchFamily="34" charset="0"/>
                <a:ea typeface="+mn-ea"/>
                <a:cs typeface="Calibri" panose="020F0502020204030204" pitchFamily="34" charset="0"/>
              </a:defRPr>
            </a:lvl5pPr>
            <a:lvl6pPr marL="25146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6pPr>
            <a:lvl7pPr marL="29718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7pPr>
            <a:lvl8pPr marL="34290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8pPr>
            <a:lvl9pPr marL="38862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9pPr>
          </a:lstStyle>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kumimoji="0" lang="en-GB" sz="2800" b="0" i="0" u="none" strike="noStrike" kern="0" cap="none" spc="0" normalizeH="0" baseline="0" noProof="0" dirty="0" smtClean="0">
                <a:ln>
                  <a:noFill/>
                </a:ln>
                <a:solidFill>
                  <a:srgbClr val="000000"/>
                </a:solidFill>
                <a:effectLst/>
                <a:uLnTx/>
                <a:uFillTx/>
                <a:latin typeface="Calibri" panose="020F0502020204030204" pitchFamily="34" charset="0"/>
                <a:ea typeface="MS Gothic"/>
              </a:rPr>
              <a:t>The computing process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sz="900"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dirty="0" smtClean="0">
                <a:ea typeface="MS Gothic"/>
              </a:rPr>
              <a:t>Computing hardware</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noProof="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Computing software</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Operating system characteristics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sz="900"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File structures and paths</a:t>
            </a: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900" b="0" i="0" u="none" strike="noStrike" kern="0" cap="none" spc="0" normalizeH="0" baseline="0" dirty="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r>
              <a:rPr lang="en-GB" sz="2800" kern="0" noProof="0" dirty="0" smtClean="0">
                <a:ea typeface="MS Gothic"/>
              </a:rPr>
              <a:t>Tech launch points </a:t>
            </a:r>
            <a:endParaRPr kumimoji="0" lang="en-GB" sz="2800" b="0" i="0" u="none" strike="noStrike" kern="0" cap="none" spc="0" normalizeH="0" baseline="0" noProof="0" dirty="0" smtClean="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sz="3200" b="0" i="0" u="none" strike="noStrike" kern="0" cap="none" spc="0" normalizeH="0" baseline="0" noProof="0" dirty="0" smtClean="0">
              <a:ln>
                <a:noFill/>
              </a:ln>
              <a:solidFill>
                <a:srgbClr val="000000"/>
              </a:solidFill>
              <a:effectLst/>
              <a:uLnTx/>
              <a:uFillTx/>
              <a:latin typeface="Calibri" panose="020F0502020204030204" pitchFamily="34" charset="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lang="en-GB" kern="0" dirty="0">
              <a:ea typeface="MS Gothic"/>
            </a:endParaRPr>
          </a:p>
          <a:p>
            <a:pPr marL="341313" marR="0" lvl="0" indent="-341313" algn="l" defTabSz="457200" rtl="0" eaLnBrk="0" fontAlgn="base" latinLnBrk="0" hangingPunct="0">
              <a:lnSpc>
                <a:spcPct val="101000"/>
              </a:lnSpc>
              <a:spcBef>
                <a:spcPts val="650"/>
              </a:spcBef>
              <a:spcAft>
                <a:spcPct val="0"/>
              </a:spcAft>
              <a:buClr>
                <a:srgbClr val="000000"/>
              </a:buClr>
              <a:buSzPct val="85000"/>
              <a:buFont typeface="Verdana" pitchFamily="34" charset="0"/>
              <a:buChar char="•"/>
              <a:tabLst/>
              <a:defRPr/>
            </a:pPr>
            <a:endParaRPr kumimoji="0" lang="en-GB" b="0" i="0" u="none" strike="noStrike" kern="0" cap="none" spc="0" normalizeH="0" baseline="0" noProof="0" dirty="0" smtClean="0">
              <a:ln>
                <a:noFill/>
              </a:ln>
              <a:solidFill>
                <a:schemeClr val="tx1"/>
              </a:solidFill>
              <a:effectLst/>
              <a:uLnTx/>
              <a:uFillTx/>
              <a:ea typeface="MS Gothic"/>
            </a:endParaRPr>
          </a:p>
        </p:txBody>
      </p:sp>
      <p:sp>
        <p:nvSpPr>
          <p:cNvPr id="9" name="Rectangle 1"/>
          <p:cNvSpPr txBox="1">
            <a:spLocks noChangeArrowheads="1"/>
          </p:cNvSpPr>
          <p:nvPr/>
        </p:nvSpPr>
        <p:spPr bwMode="auto">
          <a:xfrm>
            <a:off x="0" y="52388"/>
            <a:ext cx="9144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ctr" anchorCtr="0" compatLnSpc="1">
            <a:prstTxWarp prst="textNoShape">
              <a:avLst/>
            </a:prstTxWarp>
          </a:bodyPr>
          <a:lstStyle>
            <a:lvl1pPr algn="l" defTabSz="457200" rtl="0" eaLnBrk="0" fontAlgn="base" hangingPunct="0">
              <a:lnSpc>
                <a:spcPct val="101000"/>
              </a:lnSpc>
              <a:spcBef>
                <a:spcPct val="0"/>
              </a:spcBef>
              <a:spcAft>
                <a:spcPct val="0"/>
              </a:spcAft>
              <a:buClr>
                <a:srgbClr val="FFFFFF"/>
              </a:buClr>
              <a:buSzPct val="100000"/>
              <a:buFont typeface="Verdana" pitchFamily="34" charset="0"/>
              <a:defRPr sz="3600" b="0">
                <a:solidFill>
                  <a:srgbClr val="FFFFFF"/>
                </a:solidFill>
                <a:latin typeface="Calibri" panose="020F0502020204030204" pitchFamily="34" charset="0"/>
                <a:ea typeface="+mj-ea"/>
                <a:cs typeface="MS Gothic" charset="0"/>
              </a:defRPr>
            </a:lvl1pPr>
            <a:lvl2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2pPr>
            <a:lvl3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3pPr>
            <a:lvl4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4pPr>
            <a:lvl5pPr algn="l" defTabSz="457200" rtl="0" eaLnBrk="0" fontAlgn="base" hangingPunct="0">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cs typeface="MS Gothic" charset="0"/>
              </a:defRPr>
            </a:lvl5pPr>
            <a:lvl6pPr marL="4572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6pPr>
            <a:lvl7pPr marL="9144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7pPr>
            <a:lvl8pPr marL="13716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8pPr>
            <a:lvl9pPr marL="1828800" algn="l" defTabSz="457200" rtl="0" fontAlgn="base">
              <a:lnSpc>
                <a:spcPct val="101000"/>
              </a:lnSpc>
              <a:spcBef>
                <a:spcPct val="0"/>
              </a:spcBef>
              <a:spcAft>
                <a:spcPct val="0"/>
              </a:spcAft>
              <a:buClr>
                <a:srgbClr val="FFFFFF"/>
              </a:buClr>
              <a:buSzPct val="100000"/>
              <a:buFont typeface="Verdana" pitchFamily="34" charset="0"/>
              <a:defRPr sz="3000" b="1">
                <a:solidFill>
                  <a:srgbClr val="FFFFFF"/>
                </a:solidFill>
                <a:latin typeface="Verdana" pitchFamily="34" charset="0"/>
                <a:ea typeface="MS Gothic" pitchFamily="49" charset="-128"/>
              </a:defRPr>
            </a:lvl9pPr>
          </a:lstStyle>
          <a:p>
            <a:pPr marL="0" marR="0" lvl="0" indent="0" algn="ctr" defTabSz="457200" rtl="0" eaLnBrk="0" fontAlgn="base" latinLnBrk="0" hangingPunct="0">
              <a:lnSpc>
                <a:spcPct val="101000"/>
              </a:lnSpc>
              <a:spcBef>
                <a:spcPct val="0"/>
              </a:spcBef>
              <a:spcAft>
                <a:spcPct val="0"/>
              </a:spcAft>
              <a:buClr>
                <a:srgbClr val="FFFFFF"/>
              </a:buClr>
              <a:buSzPct val="100000"/>
              <a:buFont typeface="Verdana" pitchFamily="34" charset="0"/>
              <a:buNone/>
              <a:tabLst/>
              <a:defRPr/>
            </a:pPr>
            <a:r>
              <a:rPr lang="en-GB" sz="4000" kern="0" dirty="0" smtClean="0">
                <a:solidFill>
                  <a:srgbClr val="006C31"/>
                </a:solidFill>
                <a:ea typeface="MS Gothic"/>
              </a:rPr>
              <a:t>Summary</a:t>
            </a:r>
            <a:endParaRPr kumimoji="0" lang="en-GB" sz="4000" b="0" i="0" u="none" strike="noStrike" kern="0" cap="none" spc="0" normalizeH="0" baseline="0" noProof="0" dirty="0">
              <a:ln>
                <a:noFill/>
              </a:ln>
              <a:solidFill>
                <a:srgbClr val="006C31"/>
              </a:solidFill>
              <a:effectLst/>
              <a:uLnTx/>
              <a:uFillTx/>
              <a:ea typeface="MS Gothic"/>
            </a:endParaRPr>
          </a:p>
        </p:txBody>
      </p:sp>
    </p:spTree>
    <p:extLst>
      <p:ext uri="{BB962C8B-B14F-4D97-AF65-F5344CB8AC3E}">
        <p14:creationId xmlns:p14="http://schemas.microsoft.com/office/powerpoint/2010/main" val="302662790"/>
      </p:ext>
    </p:extLst>
  </p:cSld>
  <p:clrMapOvr>
    <a:masterClrMapping/>
  </p:clrMapOvr>
  <p:transition spd="med">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752600"/>
            <a:ext cx="6526967" cy="4343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58366876"/>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noChangeAspect="1"/>
          </p:cNvGraphicFramePr>
          <p:nvPr>
            <p:ph idx="1"/>
            <p:extLst>
              <p:ext uri="{D42A27DB-BD31-4B8C-83A1-F6EECF244321}">
                <p14:modId xmlns:p14="http://schemas.microsoft.com/office/powerpoint/2010/main" val="963069481"/>
              </p:ext>
            </p:extLst>
          </p:nvPr>
        </p:nvGraphicFramePr>
        <p:xfrm>
          <a:off x="685800" y="2362200"/>
          <a:ext cx="7924800" cy="37633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 Placeholder 6"/>
          <p:cNvSpPr txBox="1">
            <a:spLocks/>
          </p:cNvSpPr>
          <p:nvPr/>
        </p:nvSpPr>
        <p:spPr bwMode="auto">
          <a:xfrm>
            <a:off x="685800" y="1638300"/>
            <a:ext cx="8228013"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0000" tIns="46800" rIns="90000" bIns="46800" numCol="1" anchor="t" anchorCtr="0" compatLnSpc="1">
            <a:prstTxWarp prst="textNoShape">
              <a:avLst/>
            </a:prstTxWarp>
          </a:bodyPr>
          <a:lstStyle>
            <a:lvl1pPr marL="341313" indent="-341313" algn="l" defTabSz="457200" rtl="0" eaLnBrk="0" fontAlgn="base" hangingPunct="0">
              <a:lnSpc>
                <a:spcPct val="101000"/>
              </a:lnSpc>
              <a:spcBef>
                <a:spcPts val="650"/>
              </a:spcBef>
              <a:spcAft>
                <a:spcPct val="0"/>
              </a:spcAft>
              <a:buClr>
                <a:srgbClr val="000000"/>
              </a:buClr>
              <a:buSzPct val="85000"/>
              <a:buFont typeface="Verdana" pitchFamily="34" charset="0"/>
              <a:buChar char="•"/>
              <a:defRPr sz="3200" b="0">
                <a:solidFill>
                  <a:srgbClr val="000000"/>
                </a:solidFill>
                <a:latin typeface="Calibri" panose="020F0502020204030204" pitchFamily="34" charset="0"/>
                <a:ea typeface="+mn-ea"/>
                <a:cs typeface="Calibri" panose="020F0502020204030204" pitchFamily="34" charset="0"/>
              </a:defRPr>
            </a:lvl1pPr>
            <a:lvl2pPr marL="741363" indent="-284163" algn="l" defTabSz="457200" rtl="0" eaLnBrk="0" fontAlgn="base" hangingPunct="0">
              <a:lnSpc>
                <a:spcPct val="101000"/>
              </a:lnSpc>
              <a:spcBef>
                <a:spcPts val="550"/>
              </a:spcBef>
              <a:spcAft>
                <a:spcPct val="0"/>
              </a:spcAft>
              <a:buClr>
                <a:srgbClr val="006600"/>
              </a:buClr>
              <a:buSzPct val="85000"/>
              <a:buFont typeface="Verdana" pitchFamily="34" charset="0"/>
              <a:buChar char="–"/>
              <a:defRPr sz="2800">
                <a:solidFill>
                  <a:srgbClr val="006600"/>
                </a:solidFill>
                <a:latin typeface="Calibri" panose="020F0502020204030204" pitchFamily="34" charset="0"/>
                <a:ea typeface="+mn-ea"/>
                <a:cs typeface="Calibri" panose="020F0502020204030204" pitchFamily="34" charset="0"/>
              </a:defRPr>
            </a:lvl2pPr>
            <a:lvl3pPr marL="1143000" indent="-228600" algn="l" defTabSz="457200" rtl="0" eaLnBrk="0" fontAlgn="base" hangingPunct="0">
              <a:lnSpc>
                <a:spcPct val="101000"/>
              </a:lnSpc>
              <a:spcBef>
                <a:spcPts val="450"/>
              </a:spcBef>
              <a:spcAft>
                <a:spcPct val="0"/>
              </a:spcAft>
              <a:buClr>
                <a:srgbClr val="663300"/>
              </a:buClr>
              <a:buSzPct val="85000"/>
              <a:buFont typeface="Verdana" pitchFamily="34" charset="0"/>
              <a:buChar char="•"/>
              <a:defRPr sz="2400">
                <a:solidFill>
                  <a:srgbClr val="663300"/>
                </a:solidFill>
                <a:latin typeface="Calibri" panose="020F0502020204030204" pitchFamily="34" charset="0"/>
                <a:ea typeface="+mn-ea"/>
                <a:cs typeface="Calibri" panose="020F0502020204030204" pitchFamily="34" charset="0"/>
              </a:defRPr>
            </a:lvl3pPr>
            <a:lvl4pPr marL="1600200" indent="-228600" algn="l" defTabSz="457200" rtl="0" eaLnBrk="0" fontAlgn="base" hangingPunct="0">
              <a:lnSpc>
                <a:spcPct val="101000"/>
              </a:lnSpc>
              <a:spcBef>
                <a:spcPts val="450"/>
              </a:spcBef>
              <a:spcAft>
                <a:spcPct val="0"/>
              </a:spcAft>
              <a:buClr>
                <a:srgbClr val="000000"/>
              </a:buClr>
              <a:buSzPct val="100000"/>
              <a:buFont typeface="Verdana" pitchFamily="34" charset="0"/>
              <a:buChar char="–"/>
              <a:defRPr sz="2400">
                <a:solidFill>
                  <a:srgbClr val="000000"/>
                </a:solidFill>
                <a:latin typeface="Calibri" panose="020F0502020204030204" pitchFamily="34" charset="0"/>
                <a:ea typeface="+mn-ea"/>
                <a:cs typeface="Calibri" panose="020F0502020204030204" pitchFamily="34" charset="0"/>
              </a:defRPr>
            </a:lvl4pPr>
            <a:lvl5pPr marL="2057400" indent="-228600" algn="l" defTabSz="457200" rtl="0" eaLnBrk="0" fontAlgn="base" hangingPunct="0">
              <a:lnSpc>
                <a:spcPct val="93000"/>
              </a:lnSpc>
              <a:spcBef>
                <a:spcPts val="500"/>
              </a:spcBef>
              <a:spcAft>
                <a:spcPct val="0"/>
              </a:spcAft>
              <a:buClr>
                <a:srgbClr val="000000"/>
              </a:buClr>
              <a:buSzPct val="100000"/>
              <a:buFont typeface="Arial" charset="0"/>
              <a:buChar char="»"/>
              <a:defRPr sz="2000">
                <a:solidFill>
                  <a:srgbClr val="000000"/>
                </a:solidFill>
                <a:latin typeface="Calibri" panose="020F0502020204030204" pitchFamily="34" charset="0"/>
                <a:ea typeface="+mn-ea"/>
                <a:cs typeface="Calibri" panose="020F0502020204030204" pitchFamily="34" charset="0"/>
              </a:defRPr>
            </a:lvl5pPr>
            <a:lvl6pPr marL="25146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6pPr>
            <a:lvl7pPr marL="29718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7pPr>
            <a:lvl8pPr marL="34290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8pPr>
            <a:lvl9pPr marL="3886200" indent="-228600" algn="l" defTabSz="457200" rtl="0" fontAlgn="base">
              <a:lnSpc>
                <a:spcPct val="93000"/>
              </a:lnSpc>
              <a:spcBef>
                <a:spcPts val="500"/>
              </a:spcBef>
              <a:spcAft>
                <a:spcPct val="0"/>
              </a:spcAft>
              <a:buClr>
                <a:srgbClr val="000000"/>
              </a:buClr>
              <a:buSzPct val="100000"/>
              <a:buFont typeface="Arial" charset="0"/>
              <a:buChar char="»"/>
              <a:defRPr sz="2000">
                <a:solidFill>
                  <a:srgbClr val="000000"/>
                </a:solidFill>
                <a:latin typeface="Arial" charset="0"/>
                <a:ea typeface="+mn-ea"/>
              </a:defRPr>
            </a:lvl9pPr>
          </a:lstStyle>
          <a:p>
            <a:r>
              <a:rPr lang="en-GB" kern="0" dirty="0" smtClean="0">
                <a:solidFill>
                  <a:schemeClr val="tx1"/>
                </a:solidFill>
              </a:rPr>
              <a:t>Basic three stages of the </a:t>
            </a:r>
            <a:r>
              <a:rPr lang="en-GB" kern="0" dirty="0" smtClean="0">
                <a:solidFill>
                  <a:srgbClr val="C00000"/>
                </a:solidFill>
              </a:rPr>
              <a:t>computing process</a:t>
            </a:r>
            <a:endParaRPr lang="en-GB" kern="0" dirty="0"/>
          </a:p>
        </p:txBody>
      </p:sp>
      <p:sp>
        <p:nvSpPr>
          <p:cNvPr id="6" name="Title 1"/>
          <p:cNvSpPr>
            <a:spLocks noGrp="1"/>
          </p:cNvSpPr>
          <p:nvPr>
            <p:ph type="title"/>
          </p:nvPr>
        </p:nvSpPr>
        <p:spPr>
          <a:xfrm>
            <a:off x="457200" y="274638"/>
            <a:ext cx="8229600" cy="1143000"/>
          </a:xfrm>
        </p:spPr>
        <p:txBody>
          <a:bodyPr/>
          <a:lstStyle/>
          <a:p>
            <a:r>
              <a:rPr lang="en-US" sz="4000" dirty="0">
                <a:solidFill>
                  <a:srgbClr val="006C31"/>
                </a:solidFill>
              </a:rPr>
              <a:t>The Computing Process</a:t>
            </a:r>
          </a:p>
        </p:txBody>
      </p:sp>
    </p:spTree>
    <p:extLst>
      <p:ext uri="{BB962C8B-B14F-4D97-AF65-F5344CB8AC3E}">
        <p14:creationId xmlns:p14="http://schemas.microsoft.com/office/powerpoint/2010/main" val="2373832888"/>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sz="2800" dirty="0" smtClean="0"/>
              <a:t>Modern devices may have </a:t>
            </a:r>
          </a:p>
          <a:p>
            <a:pPr marL="0" indent="0">
              <a:buNone/>
            </a:pPr>
            <a:r>
              <a:rPr lang="en-US" sz="2800" dirty="0" smtClean="0"/>
              <a:t>additional </a:t>
            </a:r>
            <a:r>
              <a:rPr lang="en-US" sz="2800" dirty="0"/>
              <a:t>stages </a:t>
            </a:r>
            <a:endParaRPr lang="en-US" sz="2800" dirty="0" smtClean="0"/>
          </a:p>
          <a:p>
            <a:pPr lvl="1"/>
            <a:r>
              <a:rPr lang="en-US" sz="2000" dirty="0" smtClean="0">
                <a:solidFill>
                  <a:srgbClr val="C00000"/>
                </a:solidFill>
              </a:rPr>
              <a:t>Data </a:t>
            </a:r>
            <a:r>
              <a:rPr lang="en-US" sz="2000" dirty="0">
                <a:solidFill>
                  <a:srgbClr val="C00000"/>
                </a:solidFill>
              </a:rPr>
              <a:t>storage</a:t>
            </a:r>
          </a:p>
          <a:p>
            <a:pPr lvl="1"/>
            <a:r>
              <a:rPr lang="en-US" sz="2000" dirty="0" smtClean="0">
                <a:solidFill>
                  <a:srgbClr val="C00000"/>
                </a:solidFill>
              </a:rPr>
              <a:t>Network </a:t>
            </a:r>
            <a:r>
              <a:rPr lang="en-US" sz="2000" dirty="0" smtClean="0">
                <a:solidFill>
                  <a:srgbClr val="C00000"/>
                </a:solidFill>
              </a:rPr>
              <a:t>connection</a:t>
            </a:r>
          </a:p>
          <a:p>
            <a:pPr lvl="1"/>
            <a:endParaRPr lang="en-US" sz="2000" dirty="0" smtClean="0">
              <a:solidFill>
                <a:srgbClr val="C00000"/>
              </a:solidFill>
            </a:endParaRPr>
          </a:p>
          <a:p>
            <a:r>
              <a:rPr lang="en-US" sz="2800" dirty="0"/>
              <a:t>The computing </a:t>
            </a:r>
            <a:r>
              <a:rPr lang="en-US" sz="2800" dirty="0" smtClean="0"/>
              <a:t>process</a:t>
            </a:r>
          </a:p>
          <a:p>
            <a:pPr marL="0" indent="0">
              <a:buNone/>
            </a:pPr>
            <a:r>
              <a:rPr lang="en-US" sz="2800" dirty="0" smtClean="0"/>
              <a:t>applies </a:t>
            </a:r>
            <a:r>
              <a:rPr lang="en-US" sz="2800" dirty="0"/>
              <a:t>to every device.</a:t>
            </a:r>
          </a:p>
          <a:p>
            <a:pPr lvl="1"/>
            <a:r>
              <a:rPr lang="en-US" sz="2000" dirty="0"/>
              <a:t>By understanding both the </a:t>
            </a:r>
            <a:endParaRPr lang="en-US" sz="2000" dirty="0" smtClean="0"/>
          </a:p>
          <a:p>
            <a:pPr marL="457200" lvl="1" indent="0">
              <a:buNone/>
            </a:pPr>
            <a:r>
              <a:rPr lang="en-US" sz="2000" dirty="0" smtClean="0"/>
              <a:t>components </a:t>
            </a:r>
            <a:r>
              <a:rPr lang="en-US" sz="2000" dirty="0"/>
              <a:t>involved and how </a:t>
            </a:r>
            <a:endParaRPr lang="en-US" sz="2000" dirty="0" smtClean="0"/>
          </a:p>
          <a:p>
            <a:pPr marL="457200" lvl="1" indent="0">
              <a:buNone/>
            </a:pPr>
            <a:r>
              <a:rPr lang="en-US" sz="2000" dirty="0" smtClean="0"/>
              <a:t>they </a:t>
            </a:r>
            <a:r>
              <a:rPr lang="en-US" sz="2000" dirty="0"/>
              <a:t>talk to each other, you can </a:t>
            </a:r>
            <a:endParaRPr lang="en-US" sz="2000" dirty="0" smtClean="0"/>
          </a:p>
          <a:p>
            <a:pPr marL="457200" lvl="1" indent="0">
              <a:buNone/>
            </a:pPr>
            <a:r>
              <a:rPr lang="en-US" sz="2000" dirty="0" smtClean="0"/>
              <a:t>work </a:t>
            </a:r>
            <a:r>
              <a:rPr lang="en-US" sz="2000" dirty="0"/>
              <a:t>with </a:t>
            </a:r>
            <a:r>
              <a:rPr lang="en-US" sz="2000" i="1" dirty="0"/>
              <a:t>any</a:t>
            </a:r>
            <a:r>
              <a:rPr lang="en-US" sz="2000" dirty="0"/>
              <a:t> computing device.</a:t>
            </a:r>
          </a:p>
          <a:p>
            <a:pPr lvl="1"/>
            <a:endParaRPr lang="en-US" sz="2400" dirty="0">
              <a:solidFill>
                <a:srgbClr val="C00000"/>
              </a:solidFill>
            </a:endParaRPr>
          </a:p>
        </p:txBody>
      </p:sp>
      <p:sp>
        <p:nvSpPr>
          <p:cNvPr id="5" name="Title 1"/>
          <p:cNvSpPr>
            <a:spLocks noGrp="1"/>
          </p:cNvSpPr>
          <p:nvPr>
            <p:ph type="title"/>
          </p:nvPr>
        </p:nvSpPr>
        <p:spPr>
          <a:xfrm>
            <a:off x="457200" y="274638"/>
            <a:ext cx="8229600" cy="1143000"/>
          </a:xfrm>
        </p:spPr>
        <p:txBody>
          <a:bodyPr/>
          <a:lstStyle/>
          <a:p>
            <a:r>
              <a:rPr lang="en-US" sz="4000" dirty="0">
                <a:solidFill>
                  <a:srgbClr val="006C31"/>
                </a:solidFill>
              </a:rPr>
              <a:t>The Computing Process</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7166" y="1687286"/>
            <a:ext cx="3810006" cy="495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7662380"/>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457200" y="274638"/>
            <a:ext cx="8229600" cy="1143000"/>
          </a:xfrm>
        </p:spPr>
        <p:txBody>
          <a:bodyPr/>
          <a:lstStyle/>
          <a:p>
            <a:r>
              <a:rPr lang="en-US" sz="4000" dirty="0">
                <a:solidFill>
                  <a:srgbClr val="006C31"/>
                </a:solidFill>
              </a:rPr>
              <a:t>The Computing Process</a:t>
            </a:r>
          </a:p>
        </p:txBody>
      </p:sp>
    </p:spTree>
    <p:extLst>
      <p:ext uri="{BB962C8B-B14F-4D97-AF65-F5344CB8AC3E}">
        <p14:creationId xmlns:p14="http://schemas.microsoft.com/office/powerpoint/2010/main" val="598602674"/>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685800" y="1714631"/>
            <a:ext cx="7583486" cy="4671792"/>
          </a:xfrm>
          <a:prstGeom prst="rect">
            <a:avLst/>
          </a:prstGeom>
          <a:noFill/>
        </p:spPr>
        <p:txBody>
          <a:bodyPr wrap="none" rtlCol="0">
            <a:spAutoFit/>
          </a:bodyPr>
          <a:lstStyle/>
          <a:p>
            <a:pPr marL="457200" indent="-457200">
              <a:buFont typeface="Arial" panose="020B0604020202020204" pitchFamily="34" charset="0"/>
              <a:buChar char="•"/>
            </a:pPr>
            <a:r>
              <a:rPr lang="en-US" sz="3200" dirty="0" smtClean="0">
                <a:solidFill>
                  <a:schemeClr val="tx1"/>
                </a:solidFill>
                <a:latin typeface="+mj-lt"/>
              </a:rPr>
              <a:t>A computer system is comprised of many </a:t>
            </a:r>
          </a:p>
          <a:p>
            <a:r>
              <a:rPr lang="en-US" sz="3200" dirty="0" smtClean="0">
                <a:solidFill>
                  <a:schemeClr val="tx1"/>
                </a:solidFill>
                <a:latin typeface="+mj-lt"/>
              </a:rPr>
              <a:t>components, some internal others external.</a:t>
            </a:r>
          </a:p>
          <a:p>
            <a:pPr marL="914400" lvl="1" indent="-457200">
              <a:buFont typeface="Arial" panose="020B0604020202020204" pitchFamily="34" charset="0"/>
              <a:buChar char="•"/>
            </a:pPr>
            <a:endParaRPr lang="en-US" sz="3200" dirty="0">
              <a:solidFill>
                <a:schemeClr val="tx1"/>
              </a:solidFill>
              <a:latin typeface="+mj-lt"/>
            </a:endParaRPr>
          </a:p>
          <a:p>
            <a:pPr marL="914400" lvl="1" indent="-457200">
              <a:buFont typeface="Arial" panose="020B0604020202020204" pitchFamily="34" charset="0"/>
              <a:buChar char="•"/>
            </a:pPr>
            <a:r>
              <a:rPr lang="en-US" sz="3200" dirty="0" smtClean="0">
                <a:solidFill>
                  <a:schemeClr val="tx1"/>
                </a:solidFill>
                <a:latin typeface="+mj-lt"/>
              </a:rPr>
              <a:t>External hardware is known as a </a:t>
            </a:r>
          </a:p>
          <a:p>
            <a:pPr lvl="1"/>
            <a:r>
              <a:rPr lang="en-US" sz="3200" dirty="0" smtClean="0">
                <a:solidFill>
                  <a:srgbClr val="FF0000"/>
                </a:solidFill>
                <a:latin typeface="+mj-lt"/>
              </a:rPr>
              <a:t>peripheral</a:t>
            </a:r>
            <a:r>
              <a:rPr lang="en-US" sz="3200" dirty="0" smtClean="0">
                <a:solidFill>
                  <a:schemeClr val="tx1"/>
                </a:solidFill>
                <a:latin typeface="+mj-lt"/>
              </a:rPr>
              <a:t>.</a:t>
            </a:r>
          </a:p>
          <a:p>
            <a:pPr marL="1371600" lvl="2" indent="-457200">
              <a:buFont typeface="Arial" panose="020B0604020202020204" pitchFamily="34" charset="0"/>
              <a:buChar char="•"/>
            </a:pPr>
            <a:r>
              <a:rPr lang="en-US" sz="3200" dirty="0" smtClean="0">
                <a:solidFill>
                  <a:schemeClr val="tx1"/>
                </a:solidFill>
                <a:latin typeface="+mj-lt"/>
              </a:rPr>
              <a:t>Monitor</a:t>
            </a:r>
          </a:p>
          <a:p>
            <a:pPr marL="1371600" lvl="2" indent="-457200">
              <a:buFont typeface="Arial" panose="020B0604020202020204" pitchFamily="34" charset="0"/>
              <a:buChar char="•"/>
            </a:pPr>
            <a:r>
              <a:rPr lang="en-US" sz="3200" dirty="0" smtClean="0">
                <a:solidFill>
                  <a:schemeClr val="tx1"/>
                </a:solidFill>
                <a:latin typeface="+mj-lt"/>
              </a:rPr>
              <a:t>Printer</a:t>
            </a:r>
          </a:p>
          <a:p>
            <a:pPr marL="1371600" lvl="2" indent="-457200">
              <a:buFont typeface="Arial" panose="020B0604020202020204" pitchFamily="34" charset="0"/>
              <a:buChar char="•"/>
            </a:pPr>
            <a:r>
              <a:rPr lang="en-US" sz="3200" dirty="0" smtClean="0">
                <a:solidFill>
                  <a:schemeClr val="tx1"/>
                </a:solidFill>
                <a:latin typeface="+mj-lt"/>
              </a:rPr>
              <a:t>Mouse</a:t>
            </a:r>
          </a:p>
          <a:p>
            <a:pPr lvl="1"/>
            <a:r>
              <a:rPr lang="en-US" sz="3200" dirty="0">
                <a:solidFill>
                  <a:schemeClr val="tx1"/>
                </a:solidFill>
                <a:latin typeface="+mj-lt"/>
              </a:rPr>
              <a:t>	</a:t>
            </a:r>
            <a:endParaRPr lang="en-US" sz="3200" dirty="0" smtClean="0">
              <a:solidFill>
                <a:schemeClr val="tx1"/>
              </a:solidFill>
              <a:latin typeface="+mj-lt"/>
            </a:endParaRPr>
          </a:p>
          <a:p>
            <a:r>
              <a:rPr lang="en-US" sz="3200" dirty="0" smtClean="0">
                <a:solidFill>
                  <a:schemeClr val="tx1"/>
                </a:solidFill>
                <a:latin typeface="+mj-lt"/>
              </a:rPr>
              <a:t> </a:t>
            </a:r>
            <a:endParaRPr lang="en-US" sz="3200" dirty="0">
              <a:solidFill>
                <a:schemeClr val="tx1"/>
              </a:solidFill>
              <a:latin typeface="+mj-lt"/>
            </a:endParaRPr>
          </a:p>
        </p:txBody>
      </p:sp>
      <p:sp>
        <p:nvSpPr>
          <p:cNvPr id="12291" name="Title 3"/>
          <p:cNvSpPr>
            <a:spLocks noGrp="1"/>
          </p:cNvSpPr>
          <p:nvPr>
            <p:ph type="title"/>
          </p:nvPr>
        </p:nvSpPr>
        <p:spPr/>
        <p:txBody>
          <a:bodyPr/>
          <a:lstStyle/>
          <a:p>
            <a:r>
              <a:rPr lang="en-US" sz="4000" dirty="0">
                <a:solidFill>
                  <a:srgbClr val="006C31"/>
                </a:solidFill>
              </a:rPr>
              <a:t>Computing Hardware</a:t>
            </a:r>
          </a:p>
        </p:txBody>
      </p:sp>
      <p:grpSp>
        <p:nvGrpSpPr>
          <p:cNvPr id="4" name="Group 3"/>
          <p:cNvGrpSpPr/>
          <p:nvPr/>
        </p:nvGrpSpPr>
        <p:grpSpPr>
          <a:xfrm>
            <a:off x="6158943" y="4481423"/>
            <a:ext cx="2438400" cy="1905000"/>
            <a:chOff x="5638800" y="4038600"/>
            <a:chExt cx="3048000" cy="2302329"/>
          </a:xfrm>
        </p:grpSpPr>
        <p:pic>
          <p:nvPicPr>
            <p:cNvPr id="1026" name="Picture 2"/>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5638800" y="4435929"/>
              <a:ext cx="3048000" cy="1905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512622" y="4038600"/>
              <a:ext cx="1300356" cy="349968"/>
            </a:xfrm>
            <a:prstGeom prst="rect">
              <a:avLst/>
            </a:prstGeom>
            <a:noFill/>
          </p:spPr>
          <p:txBody>
            <a:bodyPr wrap="none" rtlCol="0">
              <a:spAutoFit/>
            </a:bodyPr>
            <a:lstStyle/>
            <a:p>
              <a:r>
                <a:rPr lang="en-US" b="1" dirty="0" smtClean="0">
                  <a:solidFill>
                    <a:srgbClr val="7030A0"/>
                  </a:solidFill>
                  <a:effectLst>
                    <a:outerShdw blurRad="38100" dist="38100" dir="2700000" algn="tl">
                      <a:srgbClr val="000000">
                        <a:alpha val="43137"/>
                      </a:srgbClr>
                    </a:outerShdw>
                  </a:effectLst>
                </a:rPr>
                <a:t>Next Slide</a:t>
              </a:r>
              <a:endParaRPr lang="en-US" b="1" dirty="0">
                <a:solidFill>
                  <a:srgbClr val="7030A0"/>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9794515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Title 3"/>
          <p:cNvSpPr>
            <a:spLocks noGrp="1"/>
          </p:cNvSpPr>
          <p:nvPr>
            <p:ph type="title"/>
          </p:nvPr>
        </p:nvSpPr>
        <p:spPr/>
        <p:txBody>
          <a:bodyPr/>
          <a:lstStyle/>
          <a:p>
            <a:r>
              <a:rPr lang="en-US" sz="4000" dirty="0">
                <a:solidFill>
                  <a:srgbClr val="006C31"/>
                </a:solidFill>
              </a:rPr>
              <a:t>Computing Hardware</a:t>
            </a:r>
          </a:p>
        </p:txBody>
      </p:sp>
      <p:pic>
        <p:nvPicPr>
          <p:cNvPr id="1026" name="Picture 2"/>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rcRect/>
          <a:stretch>
            <a:fillRect/>
          </a:stretch>
        </p:blipFill>
        <p:spPr bwMode="auto">
          <a:xfrm>
            <a:off x="0" y="1143000"/>
            <a:ext cx="9144000" cy="5715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0674830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Default Design">
  <a:themeElements>
    <a:clrScheme name="1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1_Default Design">
      <a:majorFont>
        <a:latin typeface="Verdana"/>
        <a:ea typeface="MS Gothic"/>
        <a:cs typeface=""/>
      </a:majorFont>
      <a:minorFont>
        <a:latin typeface="Verdana"/>
        <a:ea typeface="MS Gothic"/>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93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MS Gothic" pitchFamily="49" charset="-128"/>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57200" rtl="0" eaLnBrk="1" fontAlgn="base" latinLnBrk="0" hangingPunct="1">
          <a:lnSpc>
            <a:spcPct val="93000"/>
          </a:lnSpc>
          <a:spcBef>
            <a:spcPct val="0"/>
          </a:spcBef>
          <a:spcAft>
            <a:spcPct val="0"/>
          </a:spcAft>
          <a:buClr>
            <a:srgbClr val="000000"/>
          </a:buClr>
          <a:buSzPct val="100000"/>
          <a:buFont typeface="Arial" charset="0"/>
          <a:buNone/>
          <a:tabLst/>
          <a:defRPr kumimoji="0" lang="en-GB" sz="1800" b="0" i="0" u="none" strike="noStrike" cap="none" normalizeH="0" baseline="0" smtClean="0">
            <a:ln>
              <a:noFill/>
            </a:ln>
            <a:solidFill>
              <a:schemeClr val="bg1"/>
            </a:solidFill>
            <a:effectLst/>
            <a:latin typeface="Arial" charset="0"/>
            <a:ea typeface="MS Gothic" pitchFamily="49" charset="-128"/>
          </a:defRPr>
        </a:defPPr>
      </a:lstStyle>
    </a:lnDef>
  </a:objectDefaults>
  <a:extraClrSchemeLst>
    <a:extraClrScheme>
      <a:clrScheme name="1_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1_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1_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1_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1_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1_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1_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3530</TotalTime>
  <Words>1753</Words>
  <Application>Microsoft Office PowerPoint</Application>
  <PresentationFormat>On-screen Show (4:3)</PresentationFormat>
  <Paragraphs>291</Paragraphs>
  <Slides>43</Slides>
  <Notes>14</Notes>
  <HiddenSlides>0</HiddenSlides>
  <MMClips>0</MMClips>
  <ScaleCrop>false</ScaleCrop>
  <HeadingPairs>
    <vt:vector size="4" baseType="variant">
      <vt:variant>
        <vt:lpstr>Theme</vt:lpstr>
      </vt:variant>
      <vt:variant>
        <vt:i4>2</vt:i4>
      </vt:variant>
      <vt:variant>
        <vt:lpstr>Slide Titles</vt:lpstr>
      </vt:variant>
      <vt:variant>
        <vt:i4>43</vt:i4>
      </vt:variant>
    </vt:vector>
  </HeadingPairs>
  <TitlesOfParts>
    <vt:vector size="45" baseType="lpstr">
      <vt:lpstr>2_Default Design</vt:lpstr>
      <vt:lpstr>Default Design</vt:lpstr>
      <vt:lpstr>IT Essentials (CompTIA A+) Ch. 3 The Visible Computer</vt:lpstr>
      <vt:lpstr>PowerPoint Presentation</vt:lpstr>
      <vt:lpstr>The Computing Process</vt:lpstr>
      <vt:lpstr>The Computing Process</vt:lpstr>
      <vt:lpstr>The Computing Process</vt:lpstr>
      <vt:lpstr>The Computing Process</vt:lpstr>
      <vt:lpstr>The Computing Process</vt:lpstr>
      <vt:lpstr>Computing Hardware</vt:lpstr>
      <vt:lpstr>Computing Hardware</vt:lpstr>
      <vt:lpstr>Common External Ports</vt:lpstr>
      <vt:lpstr>Internal Hardware</vt:lpstr>
      <vt:lpstr>Laptop Hardware &amp; Features</vt:lpstr>
      <vt:lpstr>Common Laptop Ports</vt:lpstr>
      <vt:lpstr>Computing Hardware</vt:lpstr>
      <vt:lpstr>EXAM FOCUS</vt:lpstr>
      <vt:lpstr>Understanding Software</vt:lpstr>
      <vt:lpstr>Understanding Software</vt:lpstr>
      <vt:lpstr>Computing Software</vt:lpstr>
      <vt:lpstr>Operating System  Characteristics</vt:lpstr>
      <vt:lpstr>Operating System  Characteristics</vt:lpstr>
      <vt:lpstr>Operating System  Characteristics</vt:lpstr>
      <vt:lpstr>Operating System  Characteristics</vt:lpstr>
      <vt:lpstr>Operating System  Characteristics</vt:lpstr>
      <vt:lpstr>Operating System  Characteristics</vt:lpstr>
      <vt:lpstr>Operating System  Characteristics</vt:lpstr>
      <vt:lpstr>Operating System  Characteristics</vt:lpstr>
      <vt:lpstr>Operating System  Characteristics</vt:lpstr>
      <vt:lpstr>Operating System  Characteristics</vt:lpstr>
      <vt:lpstr>File Structures and Paths</vt:lpstr>
      <vt:lpstr>File Structures and Paths</vt:lpstr>
      <vt:lpstr>File Structures and Paths</vt:lpstr>
      <vt:lpstr>File Structures and Paths</vt:lpstr>
      <vt:lpstr>File Structures and Paths</vt:lpstr>
      <vt:lpstr>File Structures and Paths</vt:lpstr>
      <vt:lpstr>The Tech Launch Points</vt:lpstr>
      <vt:lpstr>The Tech Launch Points</vt:lpstr>
      <vt:lpstr>The Tech Launch Points</vt:lpstr>
      <vt:lpstr>The Tech Launch Points</vt:lpstr>
      <vt:lpstr>The Tech Launch Points</vt:lpstr>
      <vt:lpstr>The Tech Launch Points</vt:lpstr>
      <vt:lpstr>The Tech Launch Points</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Path of the PC Tech</dc:title>
  <dc:creator>Mike Meyers</dc:creator>
  <cp:lastModifiedBy>CTC2_Maint2</cp:lastModifiedBy>
  <cp:revision>132</cp:revision>
  <dcterms:created xsi:type="dcterms:W3CDTF">2016-02-01T21:45:28Z</dcterms:created>
  <dcterms:modified xsi:type="dcterms:W3CDTF">2016-09-28T15:28:25Z</dcterms:modified>
</cp:coreProperties>
</file>